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00" r:id="rId3"/>
    <p:sldId id="301" r:id="rId4"/>
    <p:sldId id="302" r:id="rId5"/>
    <p:sldId id="312" r:id="rId6"/>
    <p:sldId id="313" r:id="rId7"/>
    <p:sldId id="314" r:id="rId8"/>
    <p:sldId id="309" r:id="rId9"/>
    <p:sldId id="310" r:id="rId10"/>
    <p:sldId id="311" r:id="rId11"/>
    <p:sldId id="315" r:id="rId12"/>
    <p:sldId id="317" r:id="rId13"/>
    <p:sldId id="304" r:id="rId14"/>
    <p:sldId id="305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Nunito Sans ExtraBold" pitchFamily="2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9C"/>
    <a:srgbClr val="0000B2"/>
    <a:srgbClr val="8D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B93807-D88B-4B71-AC7F-60D3237DA283}" v="55" dt="2023-08-31T20:10:08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howGuides="1">
      <p:cViewPr varScale="1">
        <p:scale>
          <a:sx n="53" d="100"/>
          <a:sy n="53" d="100"/>
        </p:scale>
        <p:origin x="78" y="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70801" cy="3708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avid Martinez Vargas" userId="c632008b-f998-4b6d-b45a-5c056b487435" providerId="ADAL" clId="{051D85B2-6757-4BE4-8760-059E6AC13330}"/>
    <pc:docChg chg="modSld">
      <pc:chgData name="Juan David Martinez Vargas" userId="c632008b-f998-4b6d-b45a-5c056b487435" providerId="ADAL" clId="{051D85B2-6757-4BE4-8760-059E6AC13330}" dt="2023-08-23T23:45:15.566" v="35" actId="2711"/>
      <pc:docMkLst>
        <pc:docMk/>
      </pc:docMkLst>
      <pc:sldChg chg="modSp mod">
        <pc:chgData name="Juan David Martinez Vargas" userId="c632008b-f998-4b6d-b45a-5c056b487435" providerId="ADAL" clId="{051D85B2-6757-4BE4-8760-059E6AC13330}" dt="2023-08-23T23:44:05.632" v="32" actId="20577"/>
        <pc:sldMkLst>
          <pc:docMk/>
          <pc:sldMk cId="0" sldId="256"/>
        </pc:sldMkLst>
        <pc:spChg chg="mod">
          <ac:chgData name="Juan David Martinez Vargas" userId="c632008b-f998-4b6d-b45a-5c056b487435" providerId="ADAL" clId="{051D85B2-6757-4BE4-8760-059E6AC13330}" dt="2023-08-23T23:44:05.632" v="32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Juan David Martinez Vargas" userId="c632008b-f998-4b6d-b45a-5c056b487435" providerId="ADAL" clId="{051D85B2-6757-4BE4-8760-059E6AC13330}" dt="2023-08-23T23:44:37.529" v="33" actId="2711"/>
        <pc:sldMkLst>
          <pc:docMk/>
          <pc:sldMk cId="1018654700" sldId="306"/>
        </pc:sldMkLst>
        <pc:spChg chg="mod">
          <ac:chgData name="Juan David Martinez Vargas" userId="c632008b-f998-4b6d-b45a-5c056b487435" providerId="ADAL" clId="{051D85B2-6757-4BE4-8760-059E6AC13330}" dt="2023-08-23T23:44:37.529" v="33" actId="2711"/>
          <ac:spMkLst>
            <pc:docMk/>
            <pc:sldMk cId="1018654700" sldId="306"/>
            <ac:spMk id="8" creationId="{3C0B6377-B99E-8C4C-5626-C9A768FD2989}"/>
          </ac:spMkLst>
        </pc:spChg>
      </pc:sldChg>
      <pc:sldChg chg="modSp mod">
        <pc:chgData name="Juan David Martinez Vargas" userId="c632008b-f998-4b6d-b45a-5c056b487435" providerId="ADAL" clId="{051D85B2-6757-4BE4-8760-059E6AC13330}" dt="2023-08-23T23:45:02.720" v="34" actId="2711"/>
        <pc:sldMkLst>
          <pc:docMk/>
          <pc:sldMk cId="4272260075" sldId="322"/>
        </pc:sldMkLst>
        <pc:spChg chg="mod">
          <ac:chgData name="Juan David Martinez Vargas" userId="c632008b-f998-4b6d-b45a-5c056b487435" providerId="ADAL" clId="{051D85B2-6757-4BE4-8760-059E6AC13330}" dt="2023-08-23T23:45:02.720" v="34" actId="2711"/>
          <ac:spMkLst>
            <pc:docMk/>
            <pc:sldMk cId="4272260075" sldId="322"/>
            <ac:spMk id="9" creationId="{03C31DFF-A56F-3765-D709-1F9E1D4FBFE4}"/>
          </ac:spMkLst>
        </pc:spChg>
      </pc:sldChg>
      <pc:sldChg chg="modSp mod">
        <pc:chgData name="Juan David Martinez Vargas" userId="c632008b-f998-4b6d-b45a-5c056b487435" providerId="ADAL" clId="{051D85B2-6757-4BE4-8760-059E6AC13330}" dt="2023-08-23T23:45:15.566" v="35" actId="2711"/>
        <pc:sldMkLst>
          <pc:docMk/>
          <pc:sldMk cId="1703958227" sldId="325"/>
        </pc:sldMkLst>
        <pc:spChg chg="mod">
          <ac:chgData name="Juan David Martinez Vargas" userId="c632008b-f998-4b6d-b45a-5c056b487435" providerId="ADAL" clId="{051D85B2-6757-4BE4-8760-059E6AC13330}" dt="2023-08-23T23:45:15.566" v="35" actId="2711"/>
          <ac:spMkLst>
            <pc:docMk/>
            <pc:sldMk cId="1703958227" sldId="325"/>
            <ac:spMk id="8" creationId="{2D3D195D-F53B-3B0C-AB1D-2636CB136848}"/>
          </ac:spMkLst>
        </pc:spChg>
      </pc:sldChg>
    </pc:docChg>
  </pc:docChgLst>
  <pc:docChgLst>
    <pc:chgData name="Juan David Martinez Vargas" userId="c632008b-f998-4b6d-b45a-5c056b487435" providerId="ADAL" clId="{E0B93807-D88B-4B71-AC7F-60D3237DA283}"/>
    <pc:docChg chg="undo custSel addSld delSld modSld sldOrd">
      <pc:chgData name="Juan David Martinez Vargas" userId="c632008b-f998-4b6d-b45a-5c056b487435" providerId="ADAL" clId="{E0B93807-D88B-4B71-AC7F-60D3237DA283}" dt="2023-08-31T20:10:32.082" v="3816" actId="22"/>
      <pc:docMkLst>
        <pc:docMk/>
      </pc:docMkLst>
      <pc:sldChg chg="delSp modSp del mod ord">
        <pc:chgData name="Juan David Martinez Vargas" userId="c632008b-f998-4b6d-b45a-5c056b487435" providerId="ADAL" clId="{E0B93807-D88B-4B71-AC7F-60D3237DA283}" dt="2023-08-31T19:45:57.476" v="2418" actId="47"/>
        <pc:sldMkLst>
          <pc:docMk/>
          <pc:sldMk cId="1779353213" sldId="303"/>
        </pc:sldMkLst>
        <pc:spChg chg="mod">
          <ac:chgData name="Juan David Martinez Vargas" userId="c632008b-f998-4b6d-b45a-5c056b487435" providerId="ADAL" clId="{E0B93807-D88B-4B71-AC7F-60D3237DA283}" dt="2023-08-31T19:42:33.009" v="2169" actId="20577"/>
          <ac:spMkLst>
            <pc:docMk/>
            <pc:sldMk cId="1779353213" sldId="303"/>
            <ac:spMk id="2" creationId="{E993E141-9D81-EC07-FADC-6EF0D3C9C5CF}"/>
          </ac:spMkLst>
        </pc:spChg>
        <pc:picChg chg="del">
          <ac:chgData name="Juan David Martinez Vargas" userId="c632008b-f998-4b6d-b45a-5c056b487435" providerId="ADAL" clId="{E0B93807-D88B-4B71-AC7F-60D3237DA283}" dt="2023-08-31T19:41:51.596" v="2158" actId="478"/>
          <ac:picMkLst>
            <pc:docMk/>
            <pc:sldMk cId="1779353213" sldId="303"/>
            <ac:picMk id="4" creationId="{63C16414-A078-2907-326E-1C0E44FDDFC6}"/>
          </ac:picMkLst>
        </pc:picChg>
      </pc:sldChg>
      <pc:sldChg chg="addSp delSp modSp mod">
        <pc:chgData name="Juan David Martinez Vargas" userId="c632008b-f998-4b6d-b45a-5c056b487435" providerId="ADAL" clId="{E0B93807-D88B-4B71-AC7F-60D3237DA283}" dt="2023-08-31T19:45:38.223" v="2417" actId="20577"/>
        <pc:sldMkLst>
          <pc:docMk/>
          <pc:sldMk cId="935588985" sldId="304"/>
        </pc:sldMkLst>
        <pc:spChg chg="add mod">
          <ac:chgData name="Juan David Martinez Vargas" userId="c632008b-f998-4b6d-b45a-5c056b487435" providerId="ADAL" clId="{E0B93807-D88B-4B71-AC7F-60D3237DA283}" dt="2023-08-31T19:45:38.223" v="2417" actId="20577"/>
          <ac:spMkLst>
            <pc:docMk/>
            <pc:sldMk cId="935588985" sldId="304"/>
            <ac:spMk id="6" creationId="{7CDECAC8-5937-4DC0-A59E-FF1B555B8EF8}"/>
          </ac:spMkLst>
        </pc:spChg>
        <pc:spChg chg="del">
          <ac:chgData name="Juan David Martinez Vargas" userId="c632008b-f998-4b6d-b45a-5c056b487435" providerId="ADAL" clId="{E0B93807-D88B-4B71-AC7F-60D3237DA283}" dt="2023-08-31T19:41:56.736" v="2160" actId="478"/>
          <ac:spMkLst>
            <pc:docMk/>
            <pc:sldMk cId="935588985" sldId="304"/>
            <ac:spMk id="11" creationId="{4E648B38-9E76-24DD-E106-BA5C3EE8ACE4}"/>
          </ac:spMkLst>
        </pc:spChg>
        <pc:spChg chg="mod">
          <ac:chgData name="Juan David Martinez Vargas" userId="c632008b-f998-4b6d-b45a-5c056b487435" providerId="ADAL" clId="{E0B93807-D88B-4B71-AC7F-60D3237DA283}" dt="2023-08-31T19:42:56.169" v="2183" actId="20577"/>
          <ac:spMkLst>
            <pc:docMk/>
            <pc:sldMk cId="935588985" sldId="304"/>
            <ac:spMk id="12" creationId="{B90BB06E-A0A0-1476-8781-DF2E64100D57}"/>
          </ac:spMkLst>
        </pc:spChg>
        <pc:picChg chg="del">
          <ac:chgData name="Juan David Martinez Vargas" userId="c632008b-f998-4b6d-b45a-5c056b487435" providerId="ADAL" clId="{E0B93807-D88B-4B71-AC7F-60D3237DA283}" dt="2023-08-31T19:41:55.074" v="2159" actId="478"/>
          <ac:picMkLst>
            <pc:docMk/>
            <pc:sldMk cId="935588985" sldId="304"/>
            <ac:picMk id="2" creationId="{BE0F84AB-6380-9546-E97D-CCC3F11AF5F9}"/>
          </ac:picMkLst>
        </pc:picChg>
        <pc:picChg chg="del">
          <ac:chgData name="Juan David Martinez Vargas" userId="c632008b-f998-4b6d-b45a-5c056b487435" providerId="ADAL" clId="{E0B93807-D88B-4B71-AC7F-60D3237DA283}" dt="2023-08-31T19:41:58.135" v="2161" actId="478"/>
          <ac:picMkLst>
            <pc:docMk/>
            <pc:sldMk cId="935588985" sldId="304"/>
            <ac:picMk id="10" creationId="{13837653-FC45-2A4D-ABF2-3E4E80A5BC13}"/>
          </ac:picMkLst>
        </pc:picChg>
      </pc:sldChg>
      <pc:sldChg chg="addSp delSp modSp mod">
        <pc:chgData name="Juan David Martinez Vargas" userId="c632008b-f998-4b6d-b45a-5c056b487435" providerId="ADAL" clId="{E0B93807-D88B-4B71-AC7F-60D3237DA283}" dt="2023-08-31T19:46:53.679" v="2457" actId="1076"/>
        <pc:sldMkLst>
          <pc:docMk/>
          <pc:sldMk cId="3988028747" sldId="305"/>
        </pc:sldMkLst>
        <pc:spChg chg="del">
          <ac:chgData name="Juan David Martinez Vargas" userId="c632008b-f998-4b6d-b45a-5c056b487435" providerId="ADAL" clId="{E0B93807-D88B-4B71-AC7F-60D3237DA283}" dt="2023-08-31T19:46:01.645" v="2419" actId="478"/>
          <ac:spMkLst>
            <pc:docMk/>
            <pc:sldMk cId="3988028747" sldId="305"/>
            <ac:spMk id="2" creationId="{2AEDEC4C-856A-526D-F6BE-05A602BFE99F}"/>
          </ac:spMkLst>
        </pc:spChg>
        <pc:spChg chg="del">
          <ac:chgData name="Juan David Martinez Vargas" userId="c632008b-f998-4b6d-b45a-5c056b487435" providerId="ADAL" clId="{E0B93807-D88B-4B71-AC7F-60D3237DA283}" dt="2023-08-31T19:42:08.841" v="2163" actId="478"/>
          <ac:spMkLst>
            <pc:docMk/>
            <pc:sldMk cId="3988028747" sldId="305"/>
            <ac:spMk id="5" creationId="{36220979-9623-5693-9ABD-304A984EC540}"/>
          </ac:spMkLst>
        </pc:spChg>
        <pc:spChg chg="add mod">
          <ac:chgData name="Juan David Martinez Vargas" userId="c632008b-f998-4b6d-b45a-5c056b487435" providerId="ADAL" clId="{E0B93807-D88B-4B71-AC7F-60D3237DA283}" dt="2023-08-31T19:46:01.989" v="2420"/>
          <ac:spMkLst>
            <pc:docMk/>
            <pc:sldMk cId="3988028747" sldId="305"/>
            <ac:spMk id="6" creationId="{DD01C883-7FDE-4A2C-A7DB-0BAAA5DB3CBB}"/>
          </ac:spMkLst>
        </pc:spChg>
        <pc:spChg chg="add mod">
          <ac:chgData name="Juan David Martinez Vargas" userId="c632008b-f998-4b6d-b45a-5c056b487435" providerId="ADAL" clId="{E0B93807-D88B-4B71-AC7F-60D3237DA283}" dt="2023-08-31T19:46:30.878" v="2455" actId="20577"/>
          <ac:spMkLst>
            <pc:docMk/>
            <pc:sldMk cId="3988028747" sldId="305"/>
            <ac:spMk id="7" creationId="{F94EBE98-28FF-424B-A210-6EBDBAE6EBE4}"/>
          </ac:spMkLst>
        </pc:spChg>
        <pc:picChg chg="add mod">
          <ac:chgData name="Juan David Martinez Vargas" userId="c632008b-f998-4b6d-b45a-5c056b487435" providerId="ADAL" clId="{E0B93807-D88B-4B71-AC7F-60D3237DA283}" dt="2023-08-31T19:46:53.679" v="2457" actId="1076"/>
          <ac:picMkLst>
            <pc:docMk/>
            <pc:sldMk cId="3988028747" sldId="305"/>
            <ac:picMk id="4" creationId="{CA775ED6-D7BB-439F-845E-F0F0908E600A}"/>
          </ac:picMkLst>
        </pc:picChg>
        <pc:picChg chg="del">
          <ac:chgData name="Juan David Martinez Vargas" userId="c632008b-f998-4b6d-b45a-5c056b487435" providerId="ADAL" clId="{E0B93807-D88B-4B71-AC7F-60D3237DA283}" dt="2023-08-31T19:42:05.764" v="2162" actId="478"/>
          <ac:picMkLst>
            <pc:docMk/>
            <pc:sldMk cId="3988028747" sldId="305"/>
            <ac:picMk id="17" creationId="{53ED52C6-8219-EFB4-3398-A53CE52F9AE7}"/>
          </ac:picMkLst>
        </pc:picChg>
      </pc:sldChg>
      <pc:sldChg chg="del">
        <pc:chgData name="Juan David Martinez Vargas" userId="c632008b-f998-4b6d-b45a-5c056b487435" providerId="ADAL" clId="{E0B93807-D88B-4B71-AC7F-60D3237DA283}" dt="2023-08-31T19:47:23.227" v="2458" actId="47"/>
        <pc:sldMkLst>
          <pc:docMk/>
          <pc:sldMk cId="1933990183" sldId="306"/>
        </pc:sldMkLst>
      </pc:sldChg>
      <pc:sldChg chg="del">
        <pc:chgData name="Juan David Martinez Vargas" userId="c632008b-f998-4b6d-b45a-5c056b487435" providerId="ADAL" clId="{E0B93807-D88B-4B71-AC7F-60D3237DA283}" dt="2023-08-31T19:47:25.624" v="2459" actId="47"/>
        <pc:sldMkLst>
          <pc:docMk/>
          <pc:sldMk cId="1127997115" sldId="307"/>
        </pc:sldMkLst>
      </pc:sldChg>
      <pc:sldChg chg="del">
        <pc:chgData name="Juan David Martinez Vargas" userId="c632008b-f998-4b6d-b45a-5c056b487435" providerId="ADAL" clId="{E0B93807-D88B-4B71-AC7F-60D3237DA283}" dt="2023-08-31T19:47:26.697" v="2460" actId="47"/>
        <pc:sldMkLst>
          <pc:docMk/>
          <pc:sldMk cId="3088516976" sldId="308"/>
        </pc:sldMkLst>
      </pc:sldChg>
      <pc:sldChg chg="addSp modSp new mod">
        <pc:chgData name="Juan David Martinez Vargas" userId="c632008b-f998-4b6d-b45a-5c056b487435" providerId="ADAL" clId="{E0B93807-D88B-4B71-AC7F-60D3237DA283}" dt="2023-08-31T18:18:42.837" v="143" actId="1076"/>
        <pc:sldMkLst>
          <pc:docMk/>
          <pc:sldMk cId="2111970035" sldId="309"/>
        </pc:sldMkLst>
        <pc:spChg chg="add mod">
          <ac:chgData name="Juan David Martinez Vargas" userId="c632008b-f998-4b6d-b45a-5c056b487435" providerId="ADAL" clId="{E0B93807-D88B-4B71-AC7F-60D3237DA283}" dt="2023-08-31T18:17:12.559" v="13" actId="20577"/>
          <ac:spMkLst>
            <pc:docMk/>
            <pc:sldMk cId="2111970035" sldId="309"/>
            <ac:spMk id="2" creationId="{CC8C77F7-9F10-4F5C-B6BB-9ABB667A72B4}"/>
          </ac:spMkLst>
        </pc:spChg>
        <pc:spChg chg="add mod">
          <ac:chgData name="Juan David Martinez Vargas" userId="c632008b-f998-4b6d-b45a-5c056b487435" providerId="ADAL" clId="{E0B93807-D88B-4B71-AC7F-60D3237DA283}" dt="2023-08-31T18:18:23.883" v="141" actId="20577"/>
          <ac:spMkLst>
            <pc:docMk/>
            <pc:sldMk cId="2111970035" sldId="309"/>
            <ac:spMk id="3" creationId="{78E2794F-D24C-4B90-8A0D-00D774D82083}"/>
          </ac:spMkLst>
        </pc:spChg>
        <pc:picChg chg="add mod">
          <ac:chgData name="Juan David Martinez Vargas" userId="c632008b-f998-4b6d-b45a-5c056b487435" providerId="ADAL" clId="{E0B93807-D88B-4B71-AC7F-60D3237DA283}" dt="2023-08-31T18:18:42.837" v="143" actId="1076"/>
          <ac:picMkLst>
            <pc:docMk/>
            <pc:sldMk cId="2111970035" sldId="309"/>
            <ac:picMk id="5" creationId="{E760FC07-E2E4-47B6-84C1-61492DCC97B9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18:21:16.129" v="466" actId="1076"/>
        <pc:sldMkLst>
          <pc:docMk/>
          <pc:sldMk cId="3579684564" sldId="310"/>
        </pc:sldMkLst>
        <pc:spChg chg="add mod">
          <ac:chgData name="Juan David Martinez Vargas" userId="c632008b-f998-4b6d-b45a-5c056b487435" providerId="ADAL" clId="{E0B93807-D88B-4B71-AC7F-60D3237DA283}" dt="2023-08-31T18:19:05.263" v="171" actId="20577"/>
          <ac:spMkLst>
            <pc:docMk/>
            <pc:sldMk cId="3579684564" sldId="310"/>
            <ac:spMk id="2" creationId="{A247A68C-4BAE-40F1-915C-FE9C42E58036}"/>
          </ac:spMkLst>
        </pc:spChg>
        <pc:spChg chg="add mod">
          <ac:chgData name="Juan David Martinez Vargas" userId="c632008b-f998-4b6d-b45a-5c056b487435" providerId="ADAL" clId="{E0B93807-D88B-4B71-AC7F-60D3237DA283}" dt="2023-08-31T18:20:59.924" v="464" actId="20577"/>
          <ac:spMkLst>
            <pc:docMk/>
            <pc:sldMk cId="3579684564" sldId="310"/>
            <ac:spMk id="3" creationId="{F1A195A6-EB13-4BE0-88C1-654CBAE6D584}"/>
          </ac:spMkLst>
        </pc:spChg>
        <pc:picChg chg="add mod">
          <ac:chgData name="Juan David Martinez Vargas" userId="c632008b-f998-4b6d-b45a-5c056b487435" providerId="ADAL" clId="{E0B93807-D88B-4B71-AC7F-60D3237DA283}" dt="2023-08-31T18:21:16.129" v="466" actId="1076"/>
          <ac:picMkLst>
            <pc:docMk/>
            <pc:sldMk cId="3579684564" sldId="310"/>
            <ac:picMk id="5" creationId="{E6A6CBB3-B61E-42EB-89EA-BD8C9BF3A09B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18:25:37.767" v="848" actId="20577"/>
        <pc:sldMkLst>
          <pc:docMk/>
          <pc:sldMk cId="1646070798" sldId="311"/>
        </pc:sldMkLst>
        <pc:spChg chg="add mod">
          <ac:chgData name="Juan David Martinez Vargas" userId="c632008b-f998-4b6d-b45a-5c056b487435" providerId="ADAL" clId="{E0B93807-D88B-4B71-AC7F-60D3237DA283}" dt="2023-08-31T18:22:57.363" v="476" actId="20577"/>
          <ac:spMkLst>
            <pc:docMk/>
            <pc:sldMk cId="1646070798" sldId="311"/>
            <ac:spMk id="2" creationId="{8B93A1BE-3B4E-447A-84F4-8AFBE3E6D303}"/>
          </ac:spMkLst>
        </pc:spChg>
        <pc:spChg chg="add mod">
          <ac:chgData name="Juan David Martinez Vargas" userId="c632008b-f998-4b6d-b45a-5c056b487435" providerId="ADAL" clId="{E0B93807-D88B-4B71-AC7F-60D3237DA283}" dt="2023-08-31T18:25:37.767" v="848" actId="20577"/>
          <ac:spMkLst>
            <pc:docMk/>
            <pc:sldMk cId="1646070798" sldId="311"/>
            <ac:spMk id="3" creationId="{60E00B50-0DD6-4EED-8BB6-67507DA7EA33}"/>
          </ac:spMkLst>
        </pc:spChg>
      </pc:sldChg>
      <pc:sldChg chg="addSp modSp new mod">
        <pc:chgData name="Juan David Martinez Vargas" userId="c632008b-f998-4b6d-b45a-5c056b487435" providerId="ADAL" clId="{E0B93807-D88B-4B71-AC7F-60D3237DA283}" dt="2023-08-31T18:28:36.304" v="1017" actId="12"/>
        <pc:sldMkLst>
          <pc:docMk/>
          <pc:sldMk cId="2644432254" sldId="312"/>
        </pc:sldMkLst>
        <pc:spChg chg="add mod">
          <ac:chgData name="Juan David Martinez Vargas" userId="c632008b-f998-4b6d-b45a-5c056b487435" providerId="ADAL" clId="{E0B93807-D88B-4B71-AC7F-60D3237DA283}" dt="2023-08-31T18:27:22.925" v="873" actId="20577"/>
          <ac:spMkLst>
            <pc:docMk/>
            <pc:sldMk cId="2644432254" sldId="312"/>
            <ac:spMk id="2" creationId="{A823C4F5-C71A-41DB-83FD-4EF539AD6146}"/>
          </ac:spMkLst>
        </pc:spChg>
        <pc:spChg chg="add mod">
          <ac:chgData name="Juan David Martinez Vargas" userId="c632008b-f998-4b6d-b45a-5c056b487435" providerId="ADAL" clId="{E0B93807-D88B-4B71-AC7F-60D3237DA283}" dt="2023-08-31T18:28:36.304" v="1017" actId="12"/>
          <ac:spMkLst>
            <pc:docMk/>
            <pc:sldMk cId="2644432254" sldId="312"/>
            <ac:spMk id="3" creationId="{607AE7FB-DBF8-4BCF-8788-F5BA1D3F64D7}"/>
          </ac:spMkLst>
        </pc:spChg>
      </pc:sldChg>
      <pc:sldChg chg="addSp modSp new mod">
        <pc:chgData name="Juan David Martinez Vargas" userId="c632008b-f998-4b6d-b45a-5c056b487435" providerId="ADAL" clId="{E0B93807-D88B-4B71-AC7F-60D3237DA283}" dt="2023-08-31T18:30:48.530" v="1189" actId="1076"/>
        <pc:sldMkLst>
          <pc:docMk/>
          <pc:sldMk cId="1022254256" sldId="313"/>
        </pc:sldMkLst>
        <pc:spChg chg="add mod">
          <ac:chgData name="Juan David Martinez Vargas" userId="c632008b-f998-4b6d-b45a-5c056b487435" providerId="ADAL" clId="{E0B93807-D88B-4B71-AC7F-60D3237DA283}" dt="2023-08-31T18:28:54.199" v="1019"/>
          <ac:spMkLst>
            <pc:docMk/>
            <pc:sldMk cId="1022254256" sldId="313"/>
            <ac:spMk id="2" creationId="{B0739088-26B3-4570-A139-2E00ACD86A83}"/>
          </ac:spMkLst>
        </pc:spChg>
        <pc:spChg chg="add mod">
          <ac:chgData name="Juan David Martinez Vargas" userId="c632008b-f998-4b6d-b45a-5c056b487435" providerId="ADAL" clId="{E0B93807-D88B-4B71-AC7F-60D3237DA283}" dt="2023-08-31T18:30:35.671" v="1187" actId="20577"/>
          <ac:spMkLst>
            <pc:docMk/>
            <pc:sldMk cId="1022254256" sldId="313"/>
            <ac:spMk id="3" creationId="{E613679C-10E4-4B35-8AD2-020A0D0EDF64}"/>
          </ac:spMkLst>
        </pc:spChg>
        <pc:picChg chg="add mod">
          <ac:chgData name="Juan David Martinez Vargas" userId="c632008b-f998-4b6d-b45a-5c056b487435" providerId="ADAL" clId="{E0B93807-D88B-4B71-AC7F-60D3237DA283}" dt="2023-08-31T18:29:45.333" v="1076" actId="1076"/>
          <ac:picMkLst>
            <pc:docMk/>
            <pc:sldMk cId="1022254256" sldId="313"/>
            <ac:picMk id="5" creationId="{18D781CE-63AB-44D3-AC1B-0A30F08DC983}"/>
          </ac:picMkLst>
        </pc:picChg>
        <pc:picChg chg="add mod">
          <ac:chgData name="Juan David Martinez Vargas" userId="c632008b-f998-4b6d-b45a-5c056b487435" providerId="ADAL" clId="{E0B93807-D88B-4B71-AC7F-60D3237DA283}" dt="2023-08-31T18:30:48.530" v="1189" actId="1076"/>
          <ac:picMkLst>
            <pc:docMk/>
            <pc:sldMk cId="1022254256" sldId="313"/>
            <ac:picMk id="7" creationId="{7C5148A6-8098-46B9-824B-98BC1C85BC81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18:31:30.873" v="1225" actId="1076"/>
        <pc:sldMkLst>
          <pc:docMk/>
          <pc:sldMk cId="1395341457" sldId="314"/>
        </pc:sldMkLst>
        <pc:spChg chg="add mod">
          <ac:chgData name="Juan David Martinez Vargas" userId="c632008b-f998-4b6d-b45a-5c056b487435" providerId="ADAL" clId="{E0B93807-D88B-4B71-AC7F-60D3237DA283}" dt="2023-08-31T18:31:16.122" v="1223" actId="20577"/>
          <ac:spMkLst>
            <pc:docMk/>
            <pc:sldMk cId="1395341457" sldId="314"/>
            <ac:spMk id="2" creationId="{667F0B42-B4B3-4D8C-847A-B73E44CE5135}"/>
          </ac:spMkLst>
        </pc:spChg>
        <pc:picChg chg="add mod">
          <ac:chgData name="Juan David Martinez Vargas" userId="c632008b-f998-4b6d-b45a-5c056b487435" providerId="ADAL" clId="{E0B93807-D88B-4B71-AC7F-60D3237DA283}" dt="2023-08-31T18:31:30.873" v="1225" actId="1076"/>
          <ac:picMkLst>
            <pc:docMk/>
            <pc:sldMk cId="1395341457" sldId="314"/>
            <ac:picMk id="4" creationId="{F9E28119-00C7-4CB0-B329-5007F6EF20EB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19:36:09.418" v="1765" actId="20577"/>
        <pc:sldMkLst>
          <pc:docMk/>
          <pc:sldMk cId="1494553431" sldId="315"/>
        </pc:sldMkLst>
        <pc:spChg chg="add mod">
          <ac:chgData name="Juan David Martinez Vargas" userId="c632008b-f998-4b6d-b45a-5c056b487435" providerId="ADAL" clId="{E0B93807-D88B-4B71-AC7F-60D3237DA283}" dt="2023-08-31T19:31:20.950" v="1240" actId="20577"/>
          <ac:spMkLst>
            <pc:docMk/>
            <pc:sldMk cId="1494553431" sldId="315"/>
            <ac:spMk id="2" creationId="{1E1D3058-824C-449C-81B5-F5CD61020BB9}"/>
          </ac:spMkLst>
        </pc:spChg>
        <pc:spChg chg="add mod">
          <ac:chgData name="Juan David Martinez Vargas" userId="c632008b-f998-4b6d-b45a-5c056b487435" providerId="ADAL" clId="{E0B93807-D88B-4B71-AC7F-60D3237DA283}" dt="2023-08-31T19:36:09.418" v="1765" actId="20577"/>
          <ac:spMkLst>
            <pc:docMk/>
            <pc:sldMk cId="1494553431" sldId="315"/>
            <ac:spMk id="3" creationId="{009D45F9-6D4F-476A-915F-3D74065C1E58}"/>
          </ac:spMkLst>
        </pc:spChg>
      </pc:sldChg>
      <pc:sldChg chg="new del">
        <pc:chgData name="Juan David Martinez Vargas" userId="c632008b-f998-4b6d-b45a-5c056b487435" providerId="ADAL" clId="{E0B93807-D88B-4B71-AC7F-60D3237DA283}" dt="2023-08-31T19:40:59.829" v="2157" actId="47"/>
        <pc:sldMkLst>
          <pc:docMk/>
          <pc:sldMk cId="2039938733" sldId="316"/>
        </pc:sldMkLst>
      </pc:sldChg>
      <pc:sldChg chg="addSp modSp new mod">
        <pc:chgData name="Juan David Martinez Vargas" userId="c632008b-f998-4b6d-b45a-5c056b487435" providerId="ADAL" clId="{E0B93807-D88B-4B71-AC7F-60D3237DA283}" dt="2023-08-31T19:40:45.665" v="2156" actId="20577"/>
        <pc:sldMkLst>
          <pc:docMk/>
          <pc:sldMk cId="751890283" sldId="317"/>
        </pc:sldMkLst>
        <pc:spChg chg="add mod">
          <ac:chgData name="Juan David Martinez Vargas" userId="c632008b-f998-4b6d-b45a-5c056b487435" providerId="ADAL" clId="{E0B93807-D88B-4B71-AC7F-60D3237DA283}" dt="2023-08-31T19:37:00.525" v="1782" actId="20577"/>
          <ac:spMkLst>
            <pc:docMk/>
            <pc:sldMk cId="751890283" sldId="317"/>
            <ac:spMk id="2" creationId="{2F7F8AE6-B16E-4601-965D-852BF1C96BE2}"/>
          </ac:spMkLst>
        </pc:spChg>
        <pc:spChg chg="add mod">
          <ac:chgData name="Juan David Martinez Vargas" userId="c632008b-f998-4b6d-b45a-5c056b487435" providerId="ADAL" clId="{E0B93807-D88B-4B71-AC7F-60D3237DA283}" dt="2023-08-31T19:40:45.665" v="2156" actId="20577"/>
          <ac:spMkLst>
            <pc:docMk/>
            <pc:sldMk cId="751890283" sldId="317"/>
            <ac:spMk id="3" creationId="{0F27F5CA-0594-4050-B692-80ECA2B8A880}"/>
          </ac:spMkLst>
        </pc:spChg>
      </pc:sldChg>
      <pc:sldChg chg="addSp modSp new mod">
        <pc:chgData name="Juan David Martinez Vargas" userId="c632008b-f998-4b6d-b45a-5c056b487435" providerId="ADAL" clId="{E0B93807-D88B-4B71-AC7F-60D3237DA283}" dt="2023-08-31T19:50:36.232" v="2574" actId="1076"/>
        <pc:sldMkLst>
          <pc:docMk/>
          <pc:sldMk cId="460538069" sldId="318"/>
        </pc:sldMkLst>
        <pc:spChg chg="add mod">
          <ac:chgData name="Juan David Martinez Vargas" userId="c632008b-f998-4b6d-b45a-5c056b487435" providerId="ADAL" clId="{E0B93807-D88B-4B71-AC7F-60D3237DA283}" dt="2023-08-31T19:48:22.501" v="2476" actId="20577"/>
          <ac:spMkLst>
            <pc:docMk/>
            <pc:sldMk cId="460538069" sldId="318"/>
            <ac:spMk id="2" creationId="{890604EA-DDD1-4C23-9B28-9AB40471E150}"/>
          </ac:spMkLst>
        </pc:spChg>
        <pc:spChg chg="add mod">
          <ac:chgData name="Juan David Martinez Vargas" userId="c632008b-f998-4b6d-b45a-5c056b487435" providerId="ADAL" clId="{E0B93807-D88B-4B71-AC7F-60D3237DA283}" dt="2023-08-31T19:50:31.256" v="2573" actId="20577"/>
          <ac:spMkLst>
            <pc:docMk/>
            <pc:sldMk cId="460538069" sldId="318"/>
            <ac:spMk id="7" creationId="{04BE6A97-E1E1-4658-9A82-03509DA5BE47}"/>
          </ac:spMkLst>
        </pc:spChg>
        <pc:picChg chg="add mod">
          <ac:chgData name="Juan David Martinez Vargas" userId="c632008b-f998-4b6d-b45a-5c056b487435" providerId="ADAL" clId="{E0B93807-D88B-4B71-AC7F-60D3237DA283}" dt="2023-08-31T19:48:56.606" v="2478" actId="1076"/>
          <ac:picMkLst>
            <pc:docMk/>
            <pc:sldMk cId="460538069" sldId="318"/>
            <ac:picMk id="4" creationId="{D632A37C-4381-4C9A-B777-4AEA2F9F1001}"/>
          </ac:picMkLst>
        </pc:picChg>
        <pc:picChg chg="add mod">
          <ac:chgData name="Juan David Martinez Vargas" userId="c632008b-f998-4b6d-b45a-5c056b487435" providerId="ADAL" clId="{E0B93807-D88B-4B71-AC7F-60D3237DA283}" dt="2023-08-31T19:50:36.232" v="2574" actId="1076"/>
          <ac:picMkLst>
            <pc:docMk/>
            <pc:sldMk cId="460538069" sldId="318"/>
            <ac:picMk id="6" creationId="{B616A472-39C6-485F-8D38-2495EBE239BD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19:53:38.742" v="2782" actId="1076"/>
        <pc:sldMkLst>
          <pc:docMk/>
          <pc:sldMk cId="120154347" sldId="319"/>
        </pc:sldMkLst>
        <pc:spChg chg="add mod">
          <ac:chgData name="Juan David Martinez Vargas" userId="c632008b-f998-4b6d-b45a-5c056b487435" providerId="ADAL" clId="{E0B93807-D88B-4B71-AC7F-60D3237DA283}" dt="2023-08-31T19:51:10.228" v="2608" actId="20577"/>
          <ac:spMkLst>
            <pc:docMk/>
            <pc:sldMk cId="120154347" sldId="319"/>
            <ac:spMk id="2" creationId="{87EB3ED4-918D-4147-AE26-FF17B6CDB4F5}"/>
          </ac:spMkLst>
        </pc:spChg>
        <pc:spChg chg="add mod">
          <ac:chgData name="Juan David Martinez Vargas" userId="c632008b-f998-4b6d-b45a-5c056b487435" providerId="ADAL" clId="{E0B93807-D88B-4B71-AC7F-60D3237DA283}" dt="2023-08-31T19:53:38.742" v="2782" actId="1076"/>
          <ac:spMkLst>
            <pc:docMk/>
            <pc:sldMk cId="120154347" sldId="319"/>
            <ac:spMk id="7" creationId="{7DB2815B-ABF8-4CC6-AAC0-8D5384B3E1A6}"/>
          </ac:spMkLst>
        </pc:spChg>
        <pc:picChg chg="add mod">
          <ac:chgData name="Juan David Martinez Vargas" userId="c632008b-f998-4b6d-b45a-5c056b487435" providerId="ADAL" clId="{E0B93807-D88B-4B71-AC7F-60D3237DA283}" dt="2023-08-31T19:51:29.446" v="2610" actId="1076"/>
          <ac:picMkLst>
            <pc:docMk/>
            <pc:sldMk cId="120154347" sldId="319"/>
            <ac:picMk id="4" creationId="{6FACEAAD-57EB-464D-B9A5-05BC0A5BD6CA}"/>
          </ac:picMkLst>
        </pc:picChg>
        <pc:picChg chg="add mod">
          <ac:chgData name="Juan David Martinez Vargas" userId="c632008b-f998-4b6d-b45a-5c056b487435" providerId="ADAL" clId="{E0B93807-D88B-4B71-AC7F-60D3237DA283}" dt="2023-08-31T19:51:52.731" v="2612" actId="1076"/>
          <ac:picMkLst>
            <pc:docMk/>
            <pc:sldMk cId="120154347" sldId="319"/>
            <ac:picMk id="6" creationId="{2944C1C0-BF69-45EA-93A9-A73B425C2016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19:56:41.240" v="3018" actId="1076"/>
        <pc:sldMkLst>
          <pc:docMk/>
          <pc:sldMk cId="1216800467" sldId="320"/>
        </pc:sldMkLst>
        <pc:spChg chg="add mod">
          <ac:chgData name="Juan David Martinez Vargas" userId="c632008b-f998-4b6d-b45a-5c056b487435" providerId="ADAL" clId="{E0B93807-D88B-4B71-AC7F-60D3237DA283}" dt="2023-08-31T19:54:13.938" v="2822" actId="20577"/>
          <ac:spMkLst>
            <pc:docMk/>
            <pc:sldMk cId="1216800467" sldId="320"/>
            <ac:spMk id="2" creationId="{E0B8BCFE-7C7E-490C-8132-5830BE33BF73}"/>
          </ac:spMkLst>
        </pc:spChg>
        <pc:spChg chg="add mod">
          <ac:chgData name="Juan David Martinez Vargas" userId="c632008b-f998-4b6d-b45a-5c056b487435" providerId="ADAL" clId="{E0B93807-D88B-4B71-AC7F-60D3237DA283}" dt="2023-08-31T19:55:22.477" v="3003" actId="20577"/>
          <ac:spMkLst>
            <pc:docMk/>
            <pc:sldMk cId="1216800467" sldId="320"/>
            <ac:spMk id="3" creationId="{BC9AC1AC-12FA-4C9D-9485-F75D162185FC}"/>
          </ac:spMkLst>
        </pc:spChg>
        <pc:picChg chg="add mod">
          <ac:chgData name="Juan David Martinez Vargas" userId="c632008b-f998-4b6d-b45a-5c056b487435" providerId="ADAL" clId="{E0B93807-D88B-4B71-AC7F-60D3237DA283}" dt="2023-08-31T19:56:41.240" v="3018" actId="1076"/>
          <ac:picMkLst>
            <pc:docMk/>
            <pc:sldMk cId="1216800467" sldId="320"/>
            <ac:picMk id="5" creationId="{F0A4BC09-349E-43CF-9BDD-9DB7E108D8FC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19:58:06.666" v="3193" actId="20577"/>
        <pc:sldMkLst>
          <pc:docMk/>
          <pc:sldMk cId="676051655" sldId="321"/>
        </pc:sldMkLst>
        <pc:spChg chg="add mod">
          <ac:chgData name="Juan David Martinez Vargas" userId="c632008b-f998-4b6d-b45a-5c056b487435" providerId="ADAL" clId="{E0B93807-D88B-4B71-AC7F-60D3237DA283}" dt="2023-08-31T19:56:30.989" v="3017" actId="20577"/>
          <ac:spMkLst>
            <pc:docMk/>
            <pc:sldMk cId="676051655" sldId="321"/>
            <ac:spMk id="4" creationId="{7C41C1E5-9ED5-4B29-8204-7E6CC5CF51B3}"/>
          </ac:spMkLst>
        </pc:spChg>
        <pc:spChg chg="add mod">
          <ac:chgData name="Juan David Martinez Vargas" userId="c632008b-f998-4b6d-b45a-5c056b487435" providerId="ADAL" clId="{E0B93807-D88B-4B71-AC7F-60D3237DA283}" dt="2023-08-31T19:58:06.666" v="3193" actId="20577"/>
          <ac:spMkLst>
            <pc:docMk/>
            <pc:sldMk cId="676051655" sldId="321"/>
            <ac:spMk id="5" creationId="{6AB04652-95BE-40C3-AA95-CA011594C8C1}"/>
          </ac:spMkLst>
        </pc:spChg>
        <pc:picChg chg="add mod">
          <ac:chgData name="Juan David Martinez Vargas" userId="c632008b-f998-4b6d-b45a-5c056b487435" providerId="ADAL" clId="{E0B93807-D88B-4B71-AC7F-60D3237DA283}" dt="2023-08-31T19:56:20.691" v="3008" actId="1076"/>
          <ac:picMkLst>
            <pc:docMk/>
            <pc:sldMk cId="676051655" sldId="321"/>
            <ac:picMk id="3" creationId="{D8B8BC38-70F0-49C5-9CAE-47524C21096C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20:04:32.197" v="3429" actId="1076"/>
        <pc:sldMkLst>
          <pc:docMk/>
          <pc:sldMk cId="3395203564" sldId="322"/>
        </pc:sldMkLst>
        <pc:spChg chg="add mod">
          <ac:chgData name="Juan David Martinez Vargas" userId="c632008b-f998-4b6d-b45a-5c056b487435" providerId="ADAL" clId="{E0B93807-D88B-4B71-AC7F-60D3237DA283}" dt="2023-08-31T20:00:14.510" v="3207" actId="20577"/>
          <ac:spMkLst>
            <pc:docMk/>
            <pc:sldMk cId="3395203564" sldId="322"/>
            <ac:spMk id="2" creationId="{23AD0247-1046-4653-8B06-31C1DE27988F}"/>
          </ac:spMkLst>
        </pc:spChg>
        <pc:spChg chg="add mod">
          <ac:chgData name="Juan David Martinez Vargas" userId="c632008b-f998-4b6d-b45a-5c056b487435" providerId="ADAL" clId="{E0B93807-D88B-4B71-AC7F-60D3237DA283}" dt="2023-08-31T20:03:43.089" v="3425"/>
          <ac:spMkLst>
            <pc:docMk/>
            <pc:sldMk cId="3395203564" sldId="322"/>
            <ac:spMk id="3" creationId="{17A6FC9B-D252-4417-A41E-1A04C34301BB}"/>
          </ac:spMkLst>
        </pc:spChg>
        <pc:picChg chg="add mod">
          <ac:chgData name="Juan David Martinez Vargas" userId="c632008b-f998-4b6d-b45a-5c056b487435" providerId="ADAL" clId="{E0B93807-D88B-4B71-AC7F-60D3237DA283}" dt="2023-08-31T20:04:32.197" v="3429" actId="1076"/>
          <ac:picMkLst>
            <pc:docMk/>
            <pc:sldMk cId="3395203564" sldId="322"/>
            <ac:picMk id="5" creationId="{16619F6D-358C-4535-852E-82969F33C080}"/>
          </ac:picMkLst>
        </pc:picChg>
      </pc:sldChg>
      <pc:sldChg chg="addSp delSp modSp new mod">
        <pc:chgData name="Juan David Martinez Vargas" userId="c632008b-f998-4b6d-b45a-5c056b487435" providerId="ADAL" clId="{E0B93807-D88B-4B71-AC7F-60D3237DA283}" dt="2023-08-31T20:07:12.058" v="3601"/>
        <pc:sldMkLst>
          <pc:docMk/>
          <pc:sldMk cId="209725032" sldId="323"/>
        </pc:sldMkLst>
        <pc:spChg chg="add mod">
          <ac:chgData name="Juan David Martinez Vargas" userId="c632008b-f998-4b6d-b45a-5c056b487435" providerId="ADAL" clId="{E0B93807-D88B-4B71-AC7F-60D3237DA283}" dt="2023-08-31T20:05:01.819" v="3437" actId="20577"/>
          <ac:spMkLst>
            <pc:docMk/>
            <pc:sldMk cId="209725032" sldId="323"/>
            <ac:spMk id="2" creationId="{DDDE458D-ADC8-4FA6-9409-68F00142AC53}"/>
          </ac:spMkLst>
        </pc:spChg>
        <pc:spChg chg="add mod">
          <ac:chgData name="Juan David Martinez Vargas" userId="c632008b-f998-4b6d-b45a-5c056b487435" providerId="ADAL" clId="{E0B93807-D88B-4B71-AC7F-60D3237DA283}" dt="2023-08-31T20:06:50.727" v="3600" actId="20577"/>
          <ac:spMkLst>
            <pc:docMk/>
            <pc:sldMk cId="209725032" sldId="323"/>
            <ac:spMk id="3" creationId="{2995D44A-90F7-4663-BA31-28E78392251E}"/>
          </ac:spMkLst>
        </pc:spChg>
        <pc:spChg chg="add del">
          <ac:chgData name="Juan David Martinez Vargas" userId="c632008b-f998-4b6d-b45a-5c056b487435" providerId="ADAL" clId="{E0B93807-D88B-4B71-AC7F-60D3237DA283}" dt="2023-08-31T20:06:29.604" v="3592" actId="22"/>
          <ac:spMkLst>
            <pc:docMk/>
            <pc:sldMk cId="209725032" sldId="323"/>
            <ac:spMk id="5" creationId="{AA45CC93-9CD3-4EE6-BE71-21D9EBEDD36A}"/>
          </ac:spMkLst>
        </pc:spChg>
        <pc:picChg chg="add mod">
          <ac:chgData name="Juan David Martinez Vargas" userId="c632008b-f998-4b6d-b45a-5c056b487435" providerId="ADAL" clId="{E0B93807-D88B-4B71-AC7F-60D3237DA283}" dt="2023-08-31T20:07:12.058" v="3601"/>
          <ac:picMkLst>
            <pc:docMk/>
            <pc:sldMk cId="209725032" sldId="323"/>
            <ac:picMk id="6" creationId="{1DED1684-48F2-4B35-BA98-B0913D6F6E6F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20:09:56.957" v="3805" actId="20577"/>
        <pc:sldMkLst>
          <pc:docMk/>
          <pc:sldMk cId="2611396138" sldId="324"/>
        </pc:sldMkLst>
        <pc:spChg chg="add mod">
          <ac:chgData name="Juan David Martinez Vargas" userId="c632008b-f998-4b6d-b45a-5c056b487435" providerId="ADAL" clId="{E0B93807-D88B-4B71-AC7F-60D3237DA283}" dt="2023-08-31T20:07:42.794" v="3621" actId="20577"/>
          <ac:spMkLst>
            <pc:docMk/>
            <pc:sldMk cId="2611396138" sldId="324"/>
            <ac:spMk id="2" creationId="{0FF2FBA8-E145-4223-907B-7A7B67FA0A39}"/>
          </ac:spMkLst>
        </pc:spChg>
        <pc:spChg chg="add mod">
          <ac:chgData name="Juan David Martinez Vargas" userId="c632008b-f998-4b6d-b45a-5c056b487435" providerId="ADAL" clId="{E0B93807-D88B-4B71-AC7F-60D3237DA283}" dt="2023-08-31T20:09:56.957" v="3805" actId="20577"/>
          <ac:spMkLst>
            <pc:docMk/>
            <pc:sldMk cId="2611396138" sldId="324"/>
            <ac:spMk id="6" creationId="{44602CCA-7EDF-482E-B514-7BF50FCD8596}"/>
          </ac:spMkLst>
        </pc:spChg>
        <pc:picChg chg="add mod">
          <ac:chgData name="Juan David Martinez Vargas" userId="c632008b-f998-4b6d-b45a-5c056b487435" providerId="ADAL" clId="{E0B93807-D88B-4B71-AC7F-60D3237DA283}" dt="2023-08-31T20:07:57.378" v="3624" actId="1076"/>
          <ac:picMkLst>
            <pc:docMk/>
            <pc:sldMk cId="2611396138" sldId="324"/>
            <ac:picMk id="3" creationId="{3A911CC8-3E76-4565-8C8D-F13ECF9F9764}"/>
          </ac:picMkLst>
        </pc:picChg>
        <pc:picChg chg="add mod">
          <ac:chgData name="Juan David Martinez Vargas" userId="c632008b-f998-4b6d-b45a-5c056b487435" providerId="ADAL" clId="{E0B93807-D88B-4B71-AC7F-60D3237DA283}" dt="2023-08-31T20:08:19.097" v="3626" actId="1076"/>
          <ac:picMkLst>
            <pc:docMk/>
            <pc:sldMk cId="2611396138" sldId="324"/>
            <ac:picMk id="5" creationId="{DC0EA5D5-8B2A-4FEC-9A94-BCC4774FDD0A}"/>
          </ac:picMkLst>
        </pc:picChg>
      </pc:sldChg>
      <pc:sldChg chg="addSp modSp new mod">
        <pc:chgData name="Juan David Martinez Vargas" userId="c632008b-f998-4b6d-b45a-5c056b487435" providerId="ADAL" clId="{E0B93807-D88B-4B71-AC7F-60D3237DA283}" dt="2023-08-31T20:10:32.082" v="3816" actId="22"/>
        <pc:sldMkLst>
          <pc:docMk/>
          <pc:sldMk cId="3127127561" sldId="325"/>
        </pc:sldMkLst>
        <pc:spChg chg="add mod">
          <ac:chgData name="Juan David Martinez Vargas" userId="c632008b-f998-4b6d-b45a-5c056b487435" providerId="ADAL" clId="{E0B93807-D88B-4B71-AC7F-60D3237DA283}" dt="2023-08-31T20:10:13.034" v="3815" actId="20577"/>
          <ac:spMkLst>
            <pc:docMk/>
            <pc:sldMk cId="3127127561" sldId="325"/>
            <ac:spMk id="2" creationId="{C16FAF95-60D2-4BAC-AABF-0A0F063B1311}"/>
          </ac:spMkLst>
        </pc:spChg>
        <pc:picChg chg="add">
          <ac:chgData name="Juan David Martinez Vargas" userId="c632008b-f998-4b6d-b45a-5c056b487435" providerId="ADAL" clId="{E0B93807-D88B-4B71-AC7F-60D3237DA283}" dt="2023-08-31T20:10:32.082" v="3816" actId="22"/>
          <ac:picMkLst>
            <pc:docMk/>
            <pc:sldMk cId="3127127561" sldId="325"/>
            <ac:picMk id="4" creationId="{373C5A3F-215D-4169-B32F-0627EF80876A}"/>
          </ac:picMkLst>
        </pc:picChg>
      </pc:sldChg>
    </pc:docChg>
  </pc:docChgLst>
  <pc:docChgLst>
    <pc:chgData name="Juan David Martinez Vargas" userId="c632008b-f998-4b6d-b45a-5c056b487435" providerId="ADAL" clId="{1C3C28D1-FBA5-4E90-9423-59031AF8A59D}"/>
    <pc:docChg chg="undo custSel addSld delSld modSld">
      <pc:chgData name="Juan David Martinez Vargas" userId="c632008b-f998-4b6d-b45a-5c056b487435" providerId="ADAL" clId="{1C3C28D1-FBA5-4E90-9423-59031AF8A59D}" dt="2023-08-29T20:47:02.875" v="957" actId="20577"/>
      <pc:docMkLst>
        <pc:docMk/>
      </pc:docMkLst>
      <pc:sldChg chg="modSp mod">
        <pc:chgData name="Juan David Martinez Vargas" userId="c632008b-f998-4b6d-b45a-5c056b487435" providerId="ADAL" clId="{1C3C28D1-FBA5-4E90-9423-59031AF8A59D}" dt="2023-08-29T20:20:34.549" v="28" actId="20577"/>
        <pc:sldMkLst>
          <pc:docMk/>
          <pc:sldMk cId="0" sldId="256"/>
        </pc:sldMkLst>
        <pc:spChg chg="mod">
          <ac:chgData name="Juan David Martinez Vargas" userId="c632008b-f998-4b6d-b45a-5c056b487435" providerId="ADAL" clId="{1C3C28D1-FBA5-4E90-9423-59031AF8A59D}" dt="2023-08-29T20:20:34.549" v="28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delSp modSp mod">
        <pc:chgData name="Juan David Martinez Vargas" userId="c632008b-f998-4b6d-b45a-5c056b487435" providerId="ADAL" clId="{1C3C28D1-FBA5-4E90-9423-59031AF8A59D}" dt="2023-08-29T20:23:15.817" v="182" actId="1076"/>
        <pc:sldMkLst>
          <pc:docMk/>
          <pc:sldMk cId="1503465693" sldId="300"/>
        </pc:sldMkLst>
        <pc:spChg chg="mod">
          <ac:chgData name="Juan David Martinez Vargas" userId="c632008b-f998-4b6d-b45a-5c056b487435" providerId="ADAL" clId="{1C3C28D1-FBA5-4E90-9423-59031AF8A59D}" dt="2023-08-29T20:22:50.165" v="180" actId="20577"/>
          <ac:spMkLst>
            <pc:docMk/>
            <pc:sldMk cId="1503465693" sldId="300"/>
            <ac:spMk id="2" creationId="{A6CD350D-2034-F4F0-116D-58208887431B}"/>
          </ac:spMkLst>
        </pc:spChg>
        <pc:spChg chg="del mod">
          <ac:chgData name="Juan David Martinez Vargas" userId="c632008b-f998-4b6d-b45a-5c056b487435" providerId="ADAL" clId="{1C3C28D1-FBA5-4E90-9423-59031AF8A59D}" dt="2023-08-29T20:21:09.919" v="72" actId="478"/>
          <ac:spMkLst>
            <pc:docMk/>
            <pc:sldMk cId="1503465693" sldId="300"/>
            <ac:spMk id="5" creationId="{99DAE1A2-85D8-A6AB-9F6C-8D82923C723F}"/>
          </ac:spMkLst>
        </pc:spChg>
        <pc:picChg chg="add mod">
          <ac:chgData name="Juan David Martinez Vargas" userId="c632008b-f998-4b6d-b45a-5c056b487435" providerId="ADAL" clId="{1C3C28D1-FBA5-4E90-9423-59031AF8A59D}" dt="2023-08-29T20:21:30.751" v="74" actId="1076"/>
          <ac:picMkLst>
            <pc:docMk/>
            <pc:sldMk cId="1503465693" sldId="300"/>
            <ac:picMk id="4" creationId="{3D0B5F75-5572-7BFB-B9BF-8618238A4088}"/>
          </ac:picMkLst>
        </pc:picChg>
        <pc:picChg chg="add mod">
          <ac:chgData name="Juan David Martinez Vargas" userId="c632008b-f998-4b6d-b45a-5c056b487435" providerId="ADAL" clId="{1C3C28D1-FBA5-4E90-9423-59031AF8A59D}" dt="2023-08-29T20:23:15.817" v="182" actId="1076"/>
          <ac:picMkLst>
            <pc:docMk/>
            <pc:sldMk cId="1503465693" sldId="300"/>
            <ac:picMk id="7" creationId="{9AC960A5-058D-69F3-23D0-8D7354350DD6}"/>
          </ac:picMkLst>
        </pc:picChg>
      </pc:sldChg>
      <pc:sldChg chg="new del">
        <pc:chgData name="Juan David Martinez Vargas" userId="c632008b-f998-4b6d-b45a-5c056b487435" providerId="ADAL" clId="{1C3C28D1-FBA5-4E90-9423-59031AF8A59D}" dt="2023-08-29T20:22:23.603" v="107" actId="680"/>
        <pc:sldMkLst>
          <pc:docMk/>
          <pc:sldMk cId="439267458" sldId="301"/>
        </pc:sldMkLst>
      </pc:sldChg>
      <pc:sldChg chg="del">
        <pc:chgData name="Juan David Martinez Vargas" userId="c632008b-f998-4b6d-b45a-5c056b487435" providerId="ADAL" clId="{1C3C28D1-FBA5-4E90-9423-59031AF8A59D}" dt="2023-08-29T20:21:43.310" v="75" actId="47"/>
        <pc:sldMkLst>
          <pc:docMk/>
          <pc:sldMk cId="1494675654" sldId="301"/>
        </pc:sldMkLst>
      </pc:sldChg>
      <pc:sldChg chg="addSp modSp new mod">
        <pc:chgData name="Juan David Martinez Vargas" userId="c632008b-f998-4b6d-b45a-5c056b487435" providerId="ADAL" clId="{1C3C28D1-FBA5-4E90-9423-59031AF8A59D}" dt="2023-08-29T20:23:33.618" v="186"/>
        <pc:sldMkLst>
          <pc:docMk/>
          <pc:sldMk cId="3539635293" sldId="301"/>
        </pc:sldMkLst>
        <pc:spChg chg="add mod">
          <ac:chgData name="Juan David Martinez Vargas" userId="c632008b-f998-4b6d-b45a-5c056b487435" providerId="ADAL" clId="{1C3C28D1-FBA5-4E90-9423-59031AF8A59D}" dt="2023-08-29T20:23:33.618" v="186"/>
          <ac:spMkLst>
            <pc:docMk/>
            <pc:sldMk cId="3539635293" sldId="301"/>
            <ac:spMk id="4" creationId="{13510E34-538F-CCE3-C1FD-A04F0C5BD18A}"/>
          </ac:spMkLst>
        </pc:spChg>
        <pc:picChg chg="add mod">
          <ac:chgData name="Juan David Martinez Vargas" userId="c632008b-f998-4b6d-b45a-5c056b487435" providerId="ADAL" clId="{1C3C28D1-FBA5-4E90-9423-59031AF8A59D}" dt="2023-08-29T20:23:30.755" v="185" actId="1076"/>
          <ac:picMkLst>
            <pc:docMk/>
            <pc:sldMk cId="3539635293" sldId="301"/>
            <ac:picMk id="3" creationId="{71FAD29C-E596-AFC7-6886-A6AE7B23544D}"/>
          </ac:picMkLst>
        </pc:picChg>
      </pc:sldChg>
      <pc:sldChg chg="addSp delSp modSp new mod">
        <pc:chgData name="Juan David Martinez Vargas" userId="c632008b-f998-4b6d-b45a-5c056b487435" providerId="ADAL" clId="{1C3C28D1-FBA5-4E90-9423-59031AF8A59D}" dt="2023-08-29T20:29:35.802" v="254" actId="1076"/>
        <pc:sldMkLst>
          <pc:docMk/>
          <pc:sldMk cId="4257184968" sldId="302"/>
        </pc:sldMkLst>
        <pc:spChg chg="add mod">
          <ac:chgData name="Juan David Martinez Vargas" userId="c632008b-f998-4b6d-b45a-5c056b487435" providerId="ADAL" clId="{1C3C28D1-FBA5-4E90-9423-59031AF8A59D}" dt="2023-08-29T20:23:55.878" v="188"/>
          <ac:spMkLst>
            <pc:docMk/>
            <pc:sldMk cId="4257184968" sldId="302"/>
            <ac:spMk id="2" creationId="{7806A1B2-78BA-5706-9DDD-993F252CE468}"/>
          </ac:spMkLst>
        </pc:spChg>
        <pc:spChg chg="add mod">
          <ac:chgData name="Juan David Martinez Vargas" userId="c632008b-f998-4b6d-b45a-5c056b487435" providerId="ADAL" clId="{1C3C28D1-FBA5-4E90-9423-59031AF8A59D}" dt="2023-08-29T20:29:35.802" v="254" actId="1076"/>
          <ac:spMkLst>
            <pc:docMk/>
            <pc:sldMk cId="4257184968" sldId="302"/>
            <ac:spMk id="7" creationId="{96802B85-E40D-4509-ADF3-37165DC01233}"/>
          </ac:spMkLst>
        </pc:spChg>
        <pc:picChg chg="add mod">
          <ac:chgData name="Juan David Martinez Vargas" userId="c632008b-f998-4b6d-b45a-5c056b487435" providerId="ADAL" clId="{1C3C28D1-FBA5-4E90-9423-59031AF8A59D}" dt="2023-08-29T20:24:51.112" v="216" actId="1076"/>
          <ac:picMkLst>
            <pc:docMk/>
            <pc:sldMk cId="4257184968" sldId="302"/>
            <ac:picMk id="4" creationId="{42FBA7D3-F22D-CBCA-1833-A23916A3190A}"/>
          </ac:picMkLst>
        </pc:picChg>
        <pc:picChg chg="del mod replST">
          <ac:chgData name="Juan David Martinez Vargas" userId="c632008b-f998-4b6d-b45a-5c056b487435" providerId="ADAL" clId="{1C3C28D1-FBA5-4E90-9423-59031AF8A59D}" dt="2023-08-29T20:28:43.592" v="218" actId="478"/>
          <ac:picMkLst>
            <pc:docMk/>
            <pc:sldMk cId="4257184968" sldId="302"/>
            <ac:picMk id="6" creationId="{D55D710C-C434-AA9D-C26C-FE468D6B42E1}"/>
          </ac:picMkLst>
        </pc:picChg>
      </pc:sldChg>
      <pc:sldChg chg="addSp modSp new mod">
        <pc:chgData name="Juan David Martinez Vargas" userId="c632008b-f998-4b6d-b45a-5c056b487435" providerId="ADAL" clId="{1C3C28D1-FBA5-4E90-9423-59031AF8A59D}" dt="2023-08-29T20:31:14.458" v="271" actId="1076"/>
        <pc:sldMkLst>
          <pc:docMk/>
          <pc:sldMk cId="1779353213" sldId="303"/>
        </pc:sldMkLst>
        <pc:spChg chg="add mod">
          <ac:chgData name="Juan David Martinez Vargas" userId="c632008b-f998-4b6d-b45a-5c056b487435" providerId="ADAL" clId="{1C3C28D1-FBA5-4E90-9423-59031AF8A59D}" dt="2023-08-29T20:30:43.170" v="268" actId="20577"/>
          <ac:spMkLst>
            <pc:docMk/>
            <pc:sldMk cId="1779353213" sldId="303"/>
            <ac:spMk id="2" creationId="{E993E141-9D81-EC07-FADC-6EF0D3C9C5CF}"/>
          </ac:spMkLst>
        </pc:spChg>
        <pc:picChg chg="add mod">
          <ac:chgData name="Juan David Martinez Vargas" userId="c632008b-f998-4b6d-b45a-5c056b487435" providerId="ADAL" clId="{1C3C28D1-FBA5-4E90-9423-59031AF8A59D}" dt="2023-08-29T20:31:14.458" v="271" actId="1076"/>
          <ac:picMkLst>
            <pc:docMk/>
            <pc:sldMk cId="1779353213" sldId="303"/>
            <ac:picMk id="4" creationId="{63C16414-A078-2907-326E-1C0E44FDDFC6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3.827" v="76" actId="47"/>
        <pc:sldMkLst>
          <pc:docMk/>
          <pc:sldMk cId="1802587190" sldId="303"/>
        </pc:sldMkLst>
      </pc:sldChg>
      <pc:sldChg chg="addSp delSp modSp new mod">
        <pc:chgData name="Juan David Martinez Vargas" userId="c632008b-f998-4b6d-b45a-5c056b487435" providerId="ADAL" clId="{1C3C28D1-FBA5-4E90-9423-59031AF8A59D}" dt="2023-08-29T20:33:36.325" v="291"/>
        <pc:sldMkLst>
          <pc:docMk/>
          <pc:sldMk cId="935588985" sldId="304"/>
        </pc:sldMkLst>
        <pc:spChg chg="add mod">
          <ac:chgData name="Juan David Martinez Vargas" userId="c632008b-f998-4b6d-b45a-5c056b487435" providerId="ADAL" clId="{1C3C28D1-FBA5-4E90-9423-59031AF8A59D}" dt="2023-08-29T20:33:30.407" v="290" actId="208"/>
          <ac:spMkLst>
            <pc:docMk/>
            <pc:sldMk cId="935588985" sldId="304"/>
            <ac:spMk id="11" creationId="{4E648B38-9E76-24DD-E106-BA5C3EE8ACE4}"/>
          </ac:spMkLst>
        </pc:spChg>
        <pc:spChg chg="add mod">
          <ac:chgData name="Juan David Martinez Vargas" userId="c632008b-f998-4b6d-b45a-5c056b487435" providerId="ADAL" clId="{1C3C28D1-FBA5-4E90-9423-59031AF8A59D}" dt="2023-08-29T20:33:36.325" v="291"/>
          <ac:spMkLst>
            <pc:docMk/>
            <pc:sldMk cId="935588985" sldId="304"/>
            <ac:spMk id="12" creationId="{B90BB06E-A0A0-1476-8781-DF2E64100D57}"/>
          </ac:spMkLst>
        </pc:spChg>
        <pc:picChg chg="add mod">
          <ac:chgData name="Juan David Martinez Vargas" userId="c632008b-f998-4b6d-b45a-5c056b487435" providerId="ADAL" clId="{1C3C28D1-FBA5-4E90-9423-59031AF8A59D}" dt="2023-08-29T20:33:02.624" v="286" actId="1076"/>
          <ac:picMkLst>
            <pc:docMk/>
            <pc:sldMk cId="935588985" sldId="304"/>
            <ac:picMk id="2" creationId="{BE0F84AB-6380-9546-E97D-CCC3F11AF5F9}"/>
          </ac:picMkLst>
        </pc:picChg>
        <pc:picChg chg="add del">
          <ac:chgData name="Juan David Martinez Vargas" userId="c632008b-f998-4b6d-b45a-5c056b487435" providerId="ADAL" clId="{1C3C28D1-FBA5-4E90-9423-59031AF8A59D}" dt="2023-08-29T20:32:44.366" v="278" actId="22"/>
          <ac:picMkLst>
            <pc:docMk/>
            <pc:sldMk cId="935588985" sldId="304"/>
            <ac:picMk id="4" creationId="{329B67E9-7C1A-6215-5FE6-2066A389BAA0}"/>
          </ac:picMkLst>
        </pc:picChg>
        <pc:picChg chg="add del">
          <ac:chgData name="Juan David Martinez Vargas" userId="c632008b-f998-4b6d-b45a-5c056b487435" providerId="ADAL" clId="{1C3C28D1-FBA5-4E90-9423-59031AF8A59D}" dt="2023-08-29T20:32:46.224" v="280" actId="22"/>
          <ac:picMkLst>
            <pc:docMk/>
            <pc:sldMk cId="935588985" sldId="304"/>
            <ac:picMk id="6" creationId="{A8C16801-E899-30E3-EA80-50F1FDCCC62B}"/>
          </ac:picMkLst>
        </pc:picChg>
        <pc:picChg chg="add del">
          <ac:chgData name="Juan David Martinez Vargas" userId="c632008b-f998-4b6d-b45a-5c056b487435" providerId="ADAL" clId="{1C3C28D1-FBA5-4E90-9423-59031AF8A59D}" dt="2023-08-29T20:32:48.584" v="282" actId="22"/>
          <ac:picMkLst>
            <pc:docMk/>
            <pc:sldMk cId="935588985" sldId="304"/>
            <ac:picMk id="8" creationId="{71B4C4F0-D5E1-80B9-35BE-6B1C751BD76C}"/>
          </ac:picMkLst>
        </pc:picChg>
        <pc:picChg chg="add mod">
          <ac:chgData name="Juan David Martinez Vargas" userId="c632008b-f998-4b6d-b45a-5c056b487435" providerId="ADAL" clId="{1C3C28D1-FBA5-4E90-9423-59031AF8A59D}" dt="2023-08-29T20:32:59.783" v="285" actId="1076"/>
          <ac:picMkLst>
            <pc:docMk/>
            <pc:sldMk cId="935588985" sldId="304"/>
            <ac:picMk id="10" creationId="{13837653-FC45-2A4D-ABF2-3E4E80A5BC13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4.250" v="77" actId="47"/>
        <pc:sldMkLst>
          <pc:docMk/>
          <pc:sldMk cId="1717393059" sldId="304"/>
        </pc:sldMkLst>
      </pc:sldChg>
      <pc:sldChg chg="del">
        <pc:chgData name="Juan David Martinez Vargas" userId="c632008b-f998-4b6d-b45a-5c056b487435" providerId="ADAL" clId="{1C3C28D1-FBA5-4E90-9423-59031AF8A59D}" dt="2023-08-29T20:21:44.648" v="78" actId="47"/>
        <pc:sldMkLst>
          <pc:docMk/>
          <pc:sldMk cId="3476363574" sldId="305"/>
        </pc:sldMkLst>
      </pc:sldChg>
      <pc:sldChg chg="addSp delSp modSp new mod">
        <pc:chgData name="Juan David Martinez Vargas" userId="c632008b-f998-4b6d-b45a-5c056b487435" providerId="ADAL" clId="{1C3C28D1-FBA5-4E90-9423-59031AF8A59D}" dt="2023-08-29T20:38:10.336" v="537" actId="1076"/>
        <pc:sldMkLst>
          <pc:docMk/>
          <pc:sldMk cId="3988028747" sldId="305"/>
        </pc:sldMkLst>
        <pc:spChg chg="add mod">
          <ac:chgData name="Juan David Martinez Vargas" userId="c632008b-f998-4b6d-b45a-5c056b487435" providerId="ADAL" clId="{1C3C28D1-FBA5-4E90-9423-59031AF8A59D}" dt="2023-08-29T20:34:40.875" v="293"/>
          <ac:spMkLst>
            <pc:docMk/>
            <pc:sldMk cId="3988028747" sldId="305"/>
            <ac:spMk id="2" creationId="{2AEDEC4C-856A-526D-F6BE-05A602BFE99F}"/>
          </ac:spMkLst>
        </pc:spChg>
        <pc:spChg chg="add mod">
          <ac:chgData name="Juan David Martinez Vargas" userId="c632008b-f998-4b6d-b45a-5c056b487435" providerId="ADAL" clId="{1C3C28D1-FBA5-4E90-9423-59031AF8A59D}" dt="2023-08-29T20:36:47.915" v="523" actId="12"/>
          <ac:spMkLst>
            <pc:docMk/>
            <pc:sldMk cId="3988028747" sldId="305"/>
            <ac:spMk id="5" creationId="{36220979-9623-5693-9ABD-304A984EC540}"/>
          </ac:spMkLst>
        </pc:spChg>
        <pc:picChg chg="add del mod">
          <ac:chgData name="Juan David Martinez Vargas" userId="c632008b-f998-4b6d-b45a-5c056b487435" providerId="ADAL" clId="{1C3C28D1-FBA5-4E90-9423-59031AF8A59D}" dt="2023-08-29T20:37:00.091" v="524" actId="21"/>
          <ac:picMkLst>
            <pc:docMk/>
            <pc:sldMk cId="3988028747" sldId="305"/>
            <ac:picMk id="4" creationId="{B6334D0F-3F47-FE9F-866C-7F72A91CF87B}"/>
          </ac:picMkLst>
        </pc:picChg>
        <pc:picChg chg="add del mod">
          <ac:chgData name="Juan David Martinez Vargas" userId="c632008b-f998-4b6d-b45a-5c056b487435" providerId="ADAL" clId="{1C3C28D1-FBA5-4E90-9423-59031AF8A59D}" dt="2023-08-29T20:37:21.536" v="527" actId="21"/>
          <ac:picMkLst>
            <pc:docMk/>
            <pc:sldMk cId="3988028747" sldId="305"/>
            <ac:picMk id="7" creationId="{1967AED4-E463-7345-8A88-B816C2550415}"/>
          </ac:picMkLst>
        </pc:picChg>
        <pc:picChg chg="add del">
          <ac:chgData name="Juan David Martinez Vargas" userId="c632008b-f998-4b6d-b45a-5c056b487435" providerId="ADAL" clId="{1C3C28D1-FBA5-4E90-9423-59031AF8A59D}" dt="2023-08-29T20:37:45.370" v="529" actId="22"/>
          <ac:picMkLst>
            <pc:docMk/>
            <pc:sldMk cId="3988028747" sldId="305"/>
            <ac:picMk id="9" creationId="{92820133-408D-4AF2-1BA1-499A99D8B018}"/>
          </ac:picMkLst>
        </pc:picChg>
        <pc:picChg chg="add del">
          <ac:chgData name="Juan David Martinez Vargas" userId="c632008b-f998-4b6d-b45a-5c056b487435" providerId="ADAL" clId="{1C3C28D1-FBA5-4E90-9423-59031AF8A59D}" dt="2023-08-29T20:37:48.062" v="531" actId="22"/>
          <ac:picMkLst>
            <pc:docMk/>
            <pc:sldMk cId="3988028747" sldId="305"/>
            <ac:picMk id="11" creationId="{2E4DA90A-CABB-E3B7-EB5F-4E7300F311DB}"/>
          </ac:picMkLst>
        </pc:picChg>
        <pc:picChg chg="add del">
          <ac:chgData name="Juan David Martinez Vargas" userId="c632008b-f998-4b6d-b45a-5c056b487435" providerId="ADAL" clId="{1C3C28D1-FBA5-4E90-9423-59031AF8A59D}" dt="2023-08-29T20:37:55.023" v="533" actId="22"/>
          <ac:picMkLst>
            <pc:docMk/>
            <pc:sldMk cId="3988028747" sldId="305"/>
            <ac:picMk id="13" creationId="{90721D0C-648B-B7C0-7FE6-8B1414514DC2}"/>
          </ac:picMkLst>
        </pc:picChg>
        <pc:picChg chg="add del">
          <ac:chgData name="Juan David Martinez Vargas" userId="c632008b-f998-4b6d-b45a-5c056b487435" providerId="ADAL" clId="{1C3C28D1-FBA5-4E90-9423-59031AF8A59D}" dt="2023-08-29T20:37:56.360" v="535" actId="22"/>
          <ac:picMkLst>
            <pc:docMk/>
            <pc:sldMk cId="3988028747" sldId="305"/>
            <ac:picMk id="15" creationId="{FF4FC4BF-829A-175F-1B5C-C8B2172B2745}"/>
          </ac:picMkLst>
        </pc:picChg>
        <pc:picChg chg="add mod">
          <ac:chgData name="Juan David Martinez Vargas" userId="c632008b-f998-4b6d-b45a-5c056b487435" providerId="ADAL" clId="{1C3C28D1-FBA5-4E90-9423-59031AF8A59D}" dt="2023-08-29T20:38:10.336" v="537" actId="1076"/>
          <ac:picMkLst>
            <pc:docMk/>
            <pc:sldMk cId="3988028747" sldId="305"/>
            <ac:picMk id="17" creationId="{53ED52C6-8219-EFB4-3398-A53CE52F9AE7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5.008" v="79" actId="47"/>
        <pc:sldMkLst>
          <pc:docMk/>
          <pc:sldMk cId="1018654700" sldId="306"/>
        </pc:sldMkLst>
      </pc:sldChg>
      <pc:sldChg chg="addSp modSp new mod">
        <pc:chgData name="Juan David Martinez Vargas" userId="c632008b-f998-4b6d-b45a-5c056b487435" providerId="ADAL" clId="{1C3C28D1-FBA5-4E90-9423-59031AF8A59D}" dt="2023-08-29T20:40:23.190" v="546" actId="1076"/>
        <pc:sldMkLst>
          <pc:docMk/>
          <pc:sldMk cId="1933990183" sldId="306"/>
        </pc:sldMkLst>
        <pc:spChg chg="add mod">
          <ac:chgData name="Juan David Martinez Vargas" userId="c632008b-f998-4b6d-b45a-5c056b487435" providerId="ADAL" clId="{1C3C28D1-FBA5-4E90-9423-59031AF8A59D}" dt="2023-08-29T20:39:48.003" v="539"/>
          <ac:spMkLst>
            <pc:docMk/>
            <pc:sldMk cId="1933990183" sldId="306"/>
            <ac:spMk id="2" creationId="{11360795-A565-2C83-E3AB-0D45D661A93B}"/>
          </ac:spMkLst>
        </pc:spChg>
        <pc:spChg chg="add mod">
          <ac:chgData name="Juan David Martinez Vargas" userId="c632008b-f998-4b6d-b45a-5c056b487435" providerId="ADAL" clId="{1C3C28D1-FBA5-4E90-9423-59031AF8A59D}" dt="2023-08-29T20:40:20.655" v="545" actId="1076"/>
          <ac:spMkLst>
            <pc:docMk/>
            <pc:sldMk cId="1933990183" sldId="306"/>
            <ac:spMk id="7" creationId="{F98FA913-7555-58FD-DC13-397CFF994923}"/>
          </ac:spMkLst>
        </pc:spChg>
        <pc:picChg chg="add mod">
          <ac:chgData name="Juan David Martinez Vargas" userId="c632008b-f998-4b6d-b45a-5c056b487435" providerId="ADAL" clId="{1C3C28D1-FBA5-4E90-9423-59031AF8A59D}" dt="2023-08-29T20:40:05.428" v="541" actId="1076"/>
          <ac:picMkLst>
            <pc:docMk/>
            <pc:sldMk cId="1933990183" sldId="306"/>
            <ac:picMk id="4" creationId="{E42DDCD1-B031-FF9F-7D48-86AC7A8B2433}"/>
          </ac:picMkLst>
        </pc:picChg>
        <pc:picChg chg="add mod">
          <ac:chgData name="Juan David Martinez Vargas" userId="c632008b-f998-4b6d-b45a-5c056b487435" providerId="ADAL" clId="{1C3C28D1-FBA5-4E90-9423-59031AF8A59D}" dt="2023-08-29T20:40:23.190" v="546" actId="1076"/>
          <ac:picMkLst>
            <pc:docMk/>
            <pc:sldMk cId="1933990183" sldId="306"/>
            <ac:picMk id="6" creationId="{F6D1C5D5-DD3E-0FC2-62D8-DE5DB91E7EDF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5.325" v="80" actId="47"/>
        <pc:sldMkLst>
          <pc:docMk/>
          <pc:sldMk cId="998583694" sldId="307"/>
        </pc:sldMkLst>
      </pc:sldChg>
      <pc:sldChg chg="addSp delSp modSp new mod">
        <pc:chgData name="Juan David Martinez Vargas" userId="c632008b-f998-4b6d-b45a-5c056b487435" providerId="ADAL" clId="{1C3C28D1-FBA5-4E90-9423-59031AF8A59D}" dt="2023-08-29T20:43:17.890" v="599" actId="1076"/>
        <pc:sldMkLst>
          <pc:docMk/>
          <pc:sldMk cId="1127997115" sldId="307"/>
        </pc:sldMkLst>
        <pc:spChg chg="add mod">
          <ac:chgData name="Juan David Martinez Vargas" userId="c632008b-f998-4b6d-b45a-5c056b487435" providerId="ADAL" clId="{1C3C28D1-FBA5-4E90-9423-59031AF8A59D}" dt="2023-08-29T20:41:49.108" v="578" actId="20577"/>
          <ac:spMkLst>
            <pc:docMk/>
            <pc:sldMk cId="1127997115" sldId="307"/>
            <ac:spMk id="2" creationId="{6AD06224-C8E9-4D28-8BE7-024DFB92A043}"/>
          </ac:spMkLst>
        </pc:spChg>
        <pc:spChg chg="add mod">
          <ac:chgData name="Juan David Martinez Vargas" userId="c632008b-f998-4b6d-b45a-5c056b487435" providerId="ADAL" clId="{1C3C28D1-FBA5-4E90-9423-59031AF8A59D}" dt="2023-08-29T20:42:05.413" v="589" actId="20577"/>
          <ac:spMkLst>
            <pc:docMk/>
            <pc:sldMk cId="1127997115" sldId="307"/>
            <ac:spMk id="3" creationId="{01A9A710-8D64-9564-3087-5FEE57C55DCC}"/>
          </ac:spMkLst>
        </pc:spChg>
        <pc:picChg chg="add mod">
          <ac:chgData name="Juan David Martinez Vargas" userId="c632008b-f998-4b6d-b45a-5c056b487435" providerId="ADAL" clId="{1C3C28D1-FBA5-4E90-9423-59031AF8A59D}" dt="2023-08-29T20:42:30.282" v="591" actId="1076"/>
          <ac:picMkLst>
            <pc:docMk/>
            <pc:sldMk cId="1127997115" sldId="307"/>
            <ac:picMk id="4" creationId="{990B05B9-CA04-C125-A542-42DCC37DBD23}"/>
          </ac:picMkLst>
        </pc:picChg>
        <pc:picChg chg="add del mod">
          <ac:chgData name="Juan David Martinez Vargas" userId="c632008b-f998-4b6d-b45a-5c056b487435" providerId="ADAL" clId="{1C3C28D1-FBA5-4E90-9423-59031AF8A59D}" dt="2023-08-29T20:42:51.592" v="595" actId="22"/>
          <ac:picMkLst>
            <pc:docMk/>
            <pc:sldMk cId="1127997115" sldId="307"/>
            <ac:picMk id="6" creationId="{D71E4106-FE58-705F-E7F9-ACDFE03FDB37}"/>
          </ac:picMkLst>
        </pc:picChg>
        <pc:picChg chg="add mod">
          <ac:chgData name="Juan David Martinez Vargas" userId="c632008b-f998-4b6d-b45a-5c056b487435" providerId="ADAL" clId="{1C3C28D1-FBA5-4E90-9423-59031AF8A59D}" dt="2023-08-29T20:43:03.538" v="597" actId="1076"/>
          <ac:picMkLst>
            <pc:docMk/>
            <pc:sldMk cId="1127997115" sldId="307"/>
            <ac:picMk id="8" creationId="{0477677D-9814-CDCE-4597-28E82F98F879}"/>
          </ac:picMkLst>
        </pc:picChg>
        <pc:picChg chg="add mod">
          <ac:chgData name="Juan David Martinez Vargas" userId="c632008b-f998-4b6d-b45a-5c056b487435" providerId="ADAL" clId="{1C3C28D1-FBA5-4E90-9423-59031AF8A59D}" dt="2023-08-29T20:43:17.890" v="599" actId="1076"/>
          <ac:picMkLst>
            <pc:docMk/>
            <pc:sldMk cId="1127997115" sldId="307"/>
            <ac:picMk id="10" creationId="{4E23F2D9-0BDC-89C8-694E-06D291FBE375}"/>
          </ac:picMkLst>
        </pc:picChg>
      </pc:sldChg>
      <pc:sldChg chg="del">
        <pc:chgData name="Juan David Martinez Vargas" userId="c632008b-f998-4b6d-b45a-5c056b487435" providerId="ADAL" clId="{1C3C28D1-FBA5-4E90-9423-59031AF8A59D}" dt="2023-08-29T20:21:45.680" v="81" actId="47"/>
        <pc:sldMkLst>
          <pc:docMk/>
          <pc:sldMk cId="1724866482" sldId="308"/>
        </pc:sldMkLst>
      </pc:sldChg>
      <pc:sldChg chg="addSp modSp new mod">
        <pc:chgData name="Juan David Martinez Vargas" userId="c632008b-f998-4b6d-b45a-5c056b487435" providerId="ADAL" clId="{1C3C28D1-FBA5-4E90-9423-59031AF8A59D}" dt="2023-08-29T20:47:02.875" v="957" actId="20577"/>
        <pc:sldMkLst>
          <pc:docMk/>
          <pc:sldMk cId="3088516976" sldId="308"/>
        </pc:sldMkLst>
        <pc:spChg chg="add mod">
          <ac:chgData name="Juan David Martinez Vargas" userId="c632008b-f998-4b6d-b45a-5c056b487435" providerId="ADAL" clId="{1C3C28D1-FBA5-4E90-9423-59031AF8A59D}" dt="2023-08-29T20:43:34.658" v="601"/>
          <ac:spMkLst>
            <pc:docMk/>
            <pc:sldMk cId="3088516976" sldId="308"/>
            <ac:spMk id="2" creationId="{A1E3DBE0-A89D-5474-25D0-ECE01B765FD2}"/>
          </ac:spMkLst>
        </pc:spChg>
        <pc:spChg chg="add mod">
          <ac:chgData name="Juan David Martinez Vargas" userId="c632008b-f998-4b6d-b45a-5c056b487435" providerId="ADAL" clId="{1C3C28D1-FBA5-4E90-9423-59031AF8A59D}" dt="2023-08-29T20:47:02.875" v="957" actId="20577"/>
          <ac:spMkLst>
            <pc:docMk/>
            <pc:sldMk cId="3088516976" sldId="308"/>
            <ac:spMk id="3" creationId="{8F3F1FC0-5F11-6FE6-5D63-02626C3E3C2D}"/>
          </ac:spMkLst>
        </pc:spChg>
      </pc:sldChg>
      <pc:sldChg chg="del">
        <pc:chgData name="Juan David Martinez Vargas" userId="c632008b-f998-4b6d-b45a-5c056b487435" providerId="ADAL" clId="{1C3C28D1-FBA5-4E90-9423-59031AF8A59D}" dt="2023-08-29T20:21:46.001" v="82" actId="47"/>
        <pc:sldMkLst>
          <pc:docMk/>
          <pc:sldMk cId="4083108542" sldId="309"/>
        </pc:sldMkLst>
      </pc:sldChg>
      <pc:sldChg chg="del">
        <pc:chgData name="Juan David Martinez Vargas" userId="c632008b-f998-4b6d-b45a-5c056b487435" providerId="ADAL" clId="{1C3C28D1-FBA5-4E90-9423-59031AF8A59D}" dt="2023-08-29T20:21:46.339" v="83" actId="47"/>
        <pc:sldMkLst>
          <pc:docMk/>
          <pc:sldMk cId="2383290907" sldId="310"/>
        </pc:sldMkLst>
      </pc:sldChg>
      <pc:sldChg chg="del">
        <pc:chgData name="Juan David Martinez Vargas" userId="c632008b-f998-4b6d-b45a-5c056b487435" providerId="ADAL" clId="{1C3C28D1-FBA5-4E90-9423-59031AF8A59D}" dt="2023-08-29T20:21:46.654" v="84" actId="47"/>
        <pc:sldMkLst>
          <pc:docMk/>
          <pc:sldMk cId="238059236" sldId="311"/>
        </pc:sldMkLst>
      </pc:sldChg>
      <pc:sldChg chg="del">
        <pc:chgData name="Juan David Martinez Vargas" userId="c632008b-f998-4b6d-b45a-5c056b487435" providerId="ADAL" clId="{1C3C28D1-FBA5-4E90-9423-59031AF8A59D}" dt="2023-08-29T20:21:46.928" v="85" actId="47"/>
        <pc:sldMkLst>
          <pc:docMk/>
          <pc:sldMk cId="2849525737" sldId="312"/>
        </pc:sldMkLst>
      </pc:sldChg>
      <pc:sldChg chg="del">
        <pc:chgData name="Juan David Martinez Vargas" userId="c632008b-f998-4b6d-b45a-5c056b487435" providerId="ADAL" clId="{1C3C28D1-FBA5-4E90-9423-59031AF8A59D}" dt="2023-08-29T20:21:47.200" v="86" actId="47"/>
        <pc:sldMkLst>
          <pc:docMk/>
          <pc:sldMk cId="222100194" sldId="313"/>
        </pc:sldMkLst>
      </pc:sldChg>
      <pc:sldChg chg="add del">
        <pc:chgData name="Juan David Martinez Vargas" userId="c632008b-f998-4b6d-b45a-5c056b487435" providerId="ADAL" clId="{1C3C28D1-FBA5-4E90-9423-59031AF8A59D}" dt="2023-08-29T20:22:33.960" v="127" actId="47"/>
        <pc:sldMkLst>
          <pc:docMk/>
          <pc:sldMk cId="827560211" sldId="314"/>
        </pc:sldMkLst>
      </pc:sldChg>
      <pc:sldChg chg="add del">
        <pc:chgData name="Juan David Martinez Vargas" userId="c632008b-f998-4b6d-b45a-5c056b487435" providerId="ADAL" clId="{1C3C28D1-FBA5-4E90-9423-59031AF8A59D}" dt="2023-08-29T20:22:34.280" v="128" actId="47"/>
        <pc:sldMkLst>
          <pc:docMk/>
          <pc:sldMk cId="1615406700" sldId="315"/>
        </pc:sldMkLst>
      </pc:sldChg>
      <pc:sldChg chg="add del">
        <pc:chgData name="Juan David Martinez Vargas" userId="c632008b-f998-4b6d-b45a-5c056b487435" providerId="ADAL" clId="{1C3C28D1-FBA5-4E90-9423-59031AF8A59D}" dt="2023-08-29T20:22:34.547" v="129" actId="47"/>
        <pc:sldMkLst>
          <pc:docMk/>
          <pc:sldMk cId="1496198078" sldId="316"/>
        </pc:sldMkLst>
      </pc:sldChg>
      <pc:sldChg chg="add del">
        <pc:chgData name="Juan David Martinez Vargas" userId="c632008b-f998-4b6d-b45a-5c056b487435" providerId="ADAL" clId="{1C3C28D1-FBA5-4E90-9423-59031AF8A59D}" dt="2023-08-29T20:22:34.769" v="130" actId="47"/>
        <pc:sldMkLst>
          <pc:docMk/>
          <pc:sldMk cId="1264312026" sldId="317"/>
        </pc:sldMkLst>
      </pc:sldChg>
      <pc:sldChg chg="add del">
        <pc:chgData name="Juan David Martinez Vargas" userId="c632008b-f998-4b6d-b45a-5c056b487435" providerId="ADAL" clId="{1C3C28D1-FBA5-4E90-9423-59031AF8A59D}" dt="2023-08-29T20:22:34.966" v="131" actId="47"/>
        <pc:sldMkLst>
          <pc:docMk/>
          <pc:sldMk cId="4188029310" sldId="318"/>
        </pc:sldMkLst>
      </pc:sldChg>
      <pc:sldChg chg="add del">
        <pc:chgData name="Juan David Martinez Vargas" userId="c632008b-f998-4b6d-b45a-5c056b487435" providerId="ADAL" clId="{1C3C28D1-FBA5-4E90-9423-59031AF8A59D}" dt="2023-08-29T20:22:35.133" v="132" actId="47"/>
        <pc:sldMkLst>
          <pc:docMk/>
          <pc:sldMk cId="488654650" sldId="319"/>
        </pc:sldMkLst>
      </pc:sldChg>
      <pc:sldChg chg="add del">
        <pc:chgData name="Juan David Martinez Vargas" userId="c632008b-f998-4b6d-b45a-5c056b487435" providerId="ADAL" clId="{1C3C28D1-FBA5-4E90-9423-59031AF8A59D}" dt="2023-08-29T20:22:35.306" v="133" actId="47"/>
        <pc:sldMkLst>
          <pc:docMk/>
          <pc:sldMk cId="3990367607" sldId="320"/>
        </pc:sldMkLst>
      </pc:sldChg>
      <pc:sldChg chg="add del">
        <pc:chgData name="Juan David Martinez Vargas" userId="c632008b-f998-4b6d-b45a-5c056b487435" providerId="ADAL" clId="{1C3C28D1-FBA5-4E90-9423-59031AF8A59D}" dt="2023-08-29T20:22:35.479" v="134" actId="47"/>
        <pc:sldMkLst>
          <pc:docMk/>
          <pc:sldMk cId="3391743712" sldId="321"/>
        </pc:sldMkLst>
      </pc:sldChg>
      <pc:sldChg chg="add del">
        <pc:chgData name="Juan David Martinez Vargas" userId="c632008b-f998-4b6d-b45a-5c056b487435" providerId="ADAL" clId="{1C3C28D1-FBA5-4E90-9423-59031AF8A59D}" dt="2023-08-29T20:22:35.640" v="135" actId="47"/>
        <pc:sldMkLst>
          <pc:docMk/>
          <pc:sldMk cId="4272260075" sldId="322"/>
        </pc:sldMkLst>
      </pc:sldChg>
      <pc:sldChg chg="add del">
        <pc:chgData name="Juan David Martinez Vargas" userId="c632008b-f998-4b6d-b45a-5c056b487435" providerId="ADAL" clId="{1C3C28D1-FBA5-4E90-9423-59031AF8A59D}" dt="2023-08-29T20:22:35.817" v="136" actId="47"/>
        <pc:sldMkLst>
          <pc:docMk/>
          <pc:sldMk cId="1549079259" sldId="323"/>
        </pc:sldMkLst>
      </pc:sldChg>
      <pc:sldChg chg="add del">
        <pc:chgData name="Juan David Martinez Vargas" userId="c632008b-f998-4b6d-b45a-5c056b487435" providerId="ADAL" clId="{1C3C28D1-FBA5-4E90-9423-59031AF8A59D}" dt="2023-08-29T20:22:35.984" v="137" actId="47"/>
        <pc:sldMkLst>
          <pc:docMk/>
          <pc:sldMk cId="3382887860" sldId="324"/>
        </pc:sldMkLst>
      </pc:sldChg>
      <pc:sldChg chg="add del">
        <pc:chgData name="Juan David Martinez Vargas" userId="c632008b-f998-4b6d-b45a-5c056b487435" providerId="ADAL" clId="{1C3C28D1-FBA5-4E90-9423-59031AF8A59D}" dt="2023-08-29T20:22:36.197" v="138" actId="47"/>
        <pc:sldMkLst>
          <pc:docMk/>
          <pc:sldMk cId="1703958227" sldId="325"/>
        </pc:sldMkLst>
      </pc:sldChg>
      <pc:sldChg chg="add del">
        <pc:chgData name="Juan David Martinez Vargas" userId="c632008b-f998-4b6d-b45a-5c056b487435" providerId="ADAL" clId="{1C3C28D1-FBA5-4E90-9423-59031AF8A59D}" dt="2023-08-29T20:22:36.535" v="139" actId="47"/>
        <pc:sldMkLst>
          <pc:docMk/>
          <pc:sldMk cId="679893084" sldId="326"/>
        </pc:sldMkLst>
      </pc:sldChg>
      <pc:sldChg chg="add del">
        <pc:chgData name="Juan David Martinez Vargas" userId="c632008b-f998-4b6d-b45a-5c056b487435" providerId="ADAL" clId="{1C3C28D1-FBA5-4E90-9423-59031AF8A59D}" dt="2023-08-29T20:22:36.770" v="140" actId="47"/>
        <pc:sldMkLst>
          <pc:docMk/>
          <pc:sldMk cId="245164770" sldId="327"/>
        </pc:sldMkLst>
      </pc:sldChg>
      <pc:sldChg chg="add del">
        <pc:chgData name="Juan David Martinez Vargas" userId="c632008b-f998-4b6d-b45a-5c056b487435" providerId="ADAL" clId="{1C3C28D1-FBA5-4E90-9423-59031AF8A59D}" dt="2023-08-29T20:22:36.995" v="141" actId="47"/>
        <pc:sldMkLst>
          <pc:docMk/>
          <pc:sldMk cId="1382523917" sldId="328"/>
        </pc:sldMkLst>
      </pc:sldChg>
      <pc:sldChg chg="add del">
        <pc:chgData name="Juan David Martinez Vargas" userId="c632008b-f998-4b6d-b45a-5c056b487435" providerId="ADAL" clId="{1C3C28D1-FBA5-4E90-9423-59031AF8A59D}" dt="2023-08-29T20:22:37.596" v="142" actId="47"/>
        <pc:sldMkLst>
          <pc:docMk/>
          <pc:sldMk cId="3761049567" sldId="329"/>
        </pc:sldMkLst>
      </pc:sldChg>
      <pc:sldChg chg="add del">
        <pc:chgData name="Juan David Martinez Vargas" userId="c632008b-f998-4b6d-b45a-5c056b487435" providerId="ADAL" clId="{1C3C28D1-FBA5-4E90-9423-59031AF8A59D}" dt="2023-08-29T20:22:38.006" v="143" actId="47"/>
        <pc:sldMkLst>
          <pc:docMk/>
          <pc:sldMk cId="239063097" sldId="330"/>
        </pc:sldMkLst>
      </pc:sldChg>
      <pc:sldChg chg="add del">
        <pc:chgData name="Juan David Martinez Vargas" userId="c632008b-f998-4b6d-b45a-5c056b487435" providerId="ADAL" clId="{1C3C28D1-FBA5-4E90-9423-59031AF8A59D}" dt="2023-08-29T20:22:38.306" v="144" actId="47"/>
        <pc:sldMkLst>
          <pc:docMk/>
          <pc:sldMk cId="2946148269" sldId="331"/>
        </pc:sldMkLst>
      </pc:sldChg>
      <pc:sldChg chg="add del">
        <pc:chgData name="Juan David Martinez Vargas" userId="c632008b-f998-4b6d-b45a-5c056b487435" providerId="ADAL" clId="{1C3C28D1-FBA5-4E90-9423-59031AF8A59D}" dt="2023-08-29T20:22:38.714" v="145" actId="47"/>
        <pc:sldMkLst>
          <pc:docMk/>
          <pc:sldMk cId="2276594897" sldId="3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492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5477"/>
            <a:ext cx="9143999" cy="5198977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0" y="-374331"/>
            <a:ext cx="9147894" cy="51435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71870" y="1838897"/>
            <a:ext cx="81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Aprendizaje automático</a:t>
            </a: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226" y="3041689"/>
            <a:ext cx="4581131" cy="68963"/>
          </a:xfrm>
          <a:prstGeom prst="rect">
            <a:avLst/>
          </a:prstGeom>
        </p:spPr>
      </p:pic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4916" y="4702209"/>
            <a:ext cx="891441" cy="37866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054916" y="3344604"/>
            <a:ext cx="8747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25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2023</a:t>
            </a:r>
          </a:p>
          <a:p>
            <a:pPr algn="r"/>
            <a:endParaRPr lang="es-CO" sz="225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3071923" y="518260"/>
            <a:ext cx="5706870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6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1855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6578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22969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4910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223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448976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7423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28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98405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9741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34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32" y="492014"/>
            <a:ext cx="3692632" cy="543742"/>
          </a:xfrm>
        </p:spPr>
        <p:txBody>
          <a:bodyPr/>
          <a:lstStyle>
            <a:lvl1pPr algn="ctr">
              <a:defRPr sz="4000" b="1">
                <a:solidFill>
                  <a:srgbClr val="02C9B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01" y="1309983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715" lvl="0" indent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lvl="1" indent="-3095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28700" lvl="2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371600" lvl="3" indent="-281939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14500" lvl="4" indent="-26812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057400" lvl="5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2400300" lvl="6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2743200" lvl="7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3086100" lvl="8" indent="-295751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3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58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2" name="Google Shape;87;p22">
            <a:extLst>
              <a:ext uri="{FF2B5EF4-FFF2-40B4-BE49-F238E27FC236}">
                <a16:creationId xmlns:a16="http://schemas.microsoft.com/office/drawing/2014/main" id="{85F04559-A81A-54D3-2B1A-DDD6F2612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6564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9186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93916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7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0539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11">
            <a:extLst>
              <a:ext uri="{FF2B5EF4-FFF2-40B4-BE49-F238E27FC236}">
                <a16:creationId xmlns:a16="http://schemas.microsoft.com/office/drawing/2014/main" id="{82DC6C10-937C-1F1F-D048-1657A24F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7316" y="4702209"/>
            <a:ext cx="891441" cy="37866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CDB7D0-BDF1-F8C6-9DA6-C96C0863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1DCB6439-688A-AB5E-8E4C-BDCA15736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97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E40F9F-6290-C1E6-1E74-AFEA26E22D8D}"/>
              </a:ext>
            </a:extLst>
          </p:cNvPr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12">
            <a:extLst>
              <a:ext uri="{FF2B5EF4-FFF2-40B4-BE49-F238E27FC236}">
                <a16:creationId xmlns:a16="http://schemas.microsoft.com/office/drawing/2014/main" id="{F6C67CBD-A8F1-F1DB-702D-816E94535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4764835"/>
            <a:ext cx="891441" cy="3786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04F0FF-04CD-EDFF-7B1A-C5DE938EEA59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2"/>
                </a:solidFill>
              </a:rPr>
              <a:t>Vigilada </a:t>
            </a:r>
            <a:r>
              <a:rPr lang="es-CO" sz="675" dirty="0" err="1">
                <a:solidFill>
                  <a:schemeClr val="bg2"/>
                </a:solidFill>
              </a:rPr>
              <a:t>Mineducación</a:t>
            </a:r>
            <a:endParaRPr lang="es-CO" sz="675" dirty="0">
              <a:solidFill>
                <a:schemeClr val="bg2"/>
              </a:solidFill>
            </a:endParaRPr>
          </a:p>
        </p:txBody>
      </p:sp>
      <p:sp>
        <p:nvSpPr>
          <p:cNvPr id="6" name="Google Shape;98;p23">
            <a:extLst>
              <a:ext uri="{FF2B5EF4-FFF2-40B4-BE49-F238E27FC236}">
                <a16:creationId xmlns:a16="http://schemas.microsoft.com/office/drawing/2014/main" id="{F562C296-131A-1156-2E03-095F6317AF59}"/>
              </a:ext>
            </a:extLst>
          </p:cNvPr>
          <p:cNvSpPr txBox="1"/>
          <p:nvPr/>
        </p:nvSpPr>
        <p:spPr>
          <a:xfrm>
            <a:off x="1391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457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9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6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416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7199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dmartinev@eafit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863990" y="503672"/>
            <a:ext cx="7914803" cy="1682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>
                <a:latin typeface="Calibri"/>
                <a:ea typeface="Calibri"/>
                <a:cs typeface="Calibri"/>
                <a:sym typeface="Calibri"/>
              </a:rPr>
              <a:t>Preprocesamiento de texto</a:t>
            </a:r>
            <a:br>
              <a:rPr lang="es-CO" sz="3600" dirty="0">
                <a:latin typeface="Calibri"/>
                <a:ea typeface="Calibri"/>
                <a:cs typeface="Calibri"/>
                <a:sym typeface="Calibri"/>
              </a:rPr>
            </a:br>
            <a:endParaRPr sz="4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</p:txBody>
      </p:sp>
      <p:sp>
        <p:nvSpPr>
          <p:cNvPr id="3" name="Google Shape;60;p19">
            <a:extLst>
              <a:ext uri="{FF2B5EF4-FFF2-40B4-BE49-F238E27FC236}">
                <a16:creationId xmlns:a16="http://schemas.microsoft.com/office/drawing/2014/main" id="{E4D3BE62-9653-A8AD-FBD4-1A43E265E47F}"/>
              </a:ext>
            </a:extLst>
          </p:cNvPr>
          <p:cNvSpPr txBox="1"/>
          <p:nvPr/>
        </p:nvSpPr>
        <p:spPr>
          <a:xfrm>
            <a:off x="493189" y="3313352"/>
            <a:ext cx="76642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Docente: Juan D</a:t>
            </a: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avid </a:t>
            </a: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Martínez Vargas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3"/>
              </a:rPr>
              <a:t>jdmartinev@eafit.edu.co</a:t>
            </a:r>
            <a:endParaRPr lang="es" sz="24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8B93A1BE-3B4E-447A-84F4-8AFBE3E6D30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Stemming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E00B50-0DD6-4EED-8BB6-67507DA7EA33}"/>
              </a:ext>
            </a:extLst>
          </p:cNvPr>
          <p:cNvSpPr txBox="1"/>
          <p:nvPr/>
        </p:nvSpPr>
        <p:spPr>
          <a:xfrm>
            <a:off x="283374" y="1088546"/>
            <a:ext cx="836743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dirty="0"/>
              <a:t>Reglas para convertir un texto en un subtexto con un significado más general</a:t>
            </a:r>
          </a:p>
          <a:p>
            <a:pPr>
              <a:spcAft>
                <a:spcPts val="1200"/>
              </a:spcAft>
            </a:pPr>
            <a:r>
              <a:rPr lang="es-CO" sz="1600" dirty="0"/>
              <a:t>El objetivo es remover sufijos o prefijos tales como “s”, “es”, “</a:t>
            </a:r>
            <a:r>
              <a:rPr lang="es-CO" sz="1600" dirty="0" err="1"/>
              <a:t>ing</a:t>
            </a:r>
            <a:r>
              <a:rPr lang="es-CO" sz="1600" dirty="0"/>
              <a:t>”, “</a:t>
            </a:r>
            <a:r>
              <a:rPr lang="es-CO" sz="1600" dirty="0" err="1"/>
              <a:t>ed</a:t>
            </a:r>
            <a:r>
              <a:rPr lang="es-CO" sz="1600" dirty="0"/>
              <a:t>”, …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 err="1"/>
              <a:t>Play</a:t>
            </a:r>
            <a:r>
              <a:rPr lang="es-CO" sz="1600" dirty="0" err="1">
                <a:solidFill>
                  <a:srgbClr val="FF0000"/>
                </a:solidFill>
              </a:rPr>
              <a:t>ing</a:t>
            </a:r>
            <a:endParaRPr lang="es-CO" sz="1600" dirty="0">
              <a:solidFill>
                <a:srgbClr val="FF0000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 err="1"/>
              <a:t>Play</a:t>
            </a:r>
            <a:r>
              <a:rPr lang="es-CO" sz="1600" dirty="0" err="1">
                <a:solidFill>
                  <a:srgbClr val="FF0000"/>
                </a:solidFill>
              </a:rPr>
              <a:t>ed</a:t>
            </a:r>
            <a:endParaRPr lang="es-CO" sz="1600" dirty="0">
              <a:solidFill>
                <a:srgbClr val="FF0000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 err="1"/>
              <a:t>Play</a:t>
            </a:r>
            <a:r>
              <a:rPr lang="es-CO" sz="1600" dirty="0" err="1">
                <a:solidFill>
                  <a:srgbClr val="FF0000"/>
                </a:solidFill>
              </a:rPr>
              <a:t>s</a:t>
            </a:r>
            <a:endParaRPr lang="es-CO" sz="1600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</a:pPr>
            <a:r>
              <a:rPr lang="es-CO" sz="1600" dirty="0">
                <a:solidFill>
                  <a:schemeClr val="tx1"/>
                </a:solidFill>
              </a:rPr>
              <a:t>Problema: No funciona con formas irregulares: “</a:t>
            </a:r>
            <a:r>
              <a:rPr lang="es-CO" sz="1600" dirty="0" err="1">
                <a:solidFill>
                  <a:schemeClr val="tx1"/>
                </a:solidFill>
              </a:rPr>
              <a:t>thaught</a:t>
            </a:r>
            <a:r>
              <a:rPr lang="es-CO" sz="1600" dirty="0">
                <a:solidFill>
                  <a:schemeClr val="tx1"/>
                </a:solidFill>
              </a:rPr>
              <a:t>”, “</a:t>
            </a:r>
            <a:r>
              <a:rPr lang="es-CO" sz="1600" dirty="0" err="1">
                <a:solidFill>
                  <a:schemeClr val="tx1"/>
                </a:solidFill>
              </a:rPr>
              <a:t>brought</a:t>
            </a:r>
            <a:r>
              <a:rPr lang="es-CO" sz="1600" dirty="0">
                <a:solidFill>
                  <a:schemeClr val="tx1"/>
                </a:solidFill>
              </a:rPr>
              <a:t>”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4607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1E1D3058-824C-449C-81B5-F5CD61020BB9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Lemmatization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9D45F9-6D4F-476A-915F-3D74065C1E58}"/>
              </a:ext>
            </a:extLst>
          </p:cNvPr>
          <p:cNvSpPr txBox="1"/>
          <p:nvPr/>
        </p:nvSpPr>
        <p:spPr>
          <a:xfrm>
            <a:off x="283374" y="1088546"/>
            <a:ext cx="83674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dirty="0"/>
              <a:t>Similar a </a:t>
            </a:r>
            <a:r>
              <a:rPr lang="es-CO" sz="1600" dirty="0" err="1"/>
              <a:t>stemming</a:t>
            </a:r>
            <a:r>
              <a:rPr lang="es-CO" sz="1600" dirty="0"/>
              <a:t>, pero más avanzado. Utiliza un diccionario de búsqueda.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/>
                </a:solidFill>
              </a:rPr>
              <a:t>Maneja más situaciones y usualmente funciona mejor que </a:t>
            </a:r>
            <a:r>
              <a:rPr lang="es-CO" sz="1600" dirty="0" err="1">
                <a:solidFill>
                  <a:schemeClr val="tx1"/>
                </a:solidFill>
              </a:rPr>
              <a:t>stemming</a:t>
            </a:r>
            <a:endParaRPr lang="es-CO" sz="1600" dirty="0">
              <a:solidFill>
                <a:schemeClr val="tx1"/>
              </a:solidFill>
            </a:endParaRPr>
          </a:p>
          <a:p>
            <a:pPr marL="712788" indent="-4381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/>
                </a:solidFill>
              </a:rPr>
              <a:t>“</a:t>
            </a:r>
            <a:r>
              <a:rPr lang="es-CO" sz="1600" dirty="0" err="1">
                <a:solidFill>
                  <a:schemeClr val="tx1"/>
                </a:solidFill>
              </a:rPr>
              <a:t>thaught</a:t>
            </a:r>
            <a:r>
              <a:rPr lang="es-CO" sz="1600" dirty="0">
                <a:solidFill>
                  <a:schemeClr val="tx1"/>
                </a:solidFill>
              </a:rPr>
              <a:t>”                                                    “am”     </a:t>
            </a:r>
          </a:p>
          <a:p>
            <a:pPr marL="712788" indent="-4381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/>
                </a:solidFill>
              </a:rPr>
              <a:t>“</a:t>
            </a:r>
            <a:r>
              <a:rPr lang="es-CO" sz="1600" dirty="0" err="1">
                <a:solidFill>
                  <a:schemeClr val="tx1"/>
                </a:solidFill>
              </a:rPr>
              <a:t>teaching</a:t>
            </a:r>
            <a:r>
              <a:rPr lang="es-CO" sz="1600" dirty="0">
                <a:solidFill>
                  <a:schemeClr val="tx1"/>
                </a:solidFill>
              </a:rPr>
              <a:t>”            “</a:t>
            </a:r>
            <a:r>
              <a:rPr lang="es-CO" sz="1600" dirty="0" err="1">
                <a:solidFill>
                  <a:schemeClr val="tx1"/>
                </a:solidFill>
              </a:rPr>
              <a:t>teach</a:t>
            </a:r>
            <a:r>
              <a:rPr lang="es-CO" sz="1600" dirty="0">
                <a:solidFill>
                  <a:schemeClr val="tx1"/>
                </a:solidFill>
              </a:rPr>
              <a:t>”                           “</a:t>
            </a:r>
            <a:r>
              <a:rPr lang="es-CO" sz="1600" dirty="0" err="1">
                <a:solidFill>
                  <a:schemeClr val="tx1"/>
                </a:solidFill>
              </a:rPr>
              <a:t>is</a:t>
            </a:r>
            <a:r>
              <a:rPr lang="es-CO" sz="1600" dirty="0">
                <a:solidFill>
                  <a:schemeClr val="tx1"/>
                </a:solidFill>
              </a:rPr>
              <a:t>”                         “be”</a:t>
            </a:r>
          </a:p>
          <a:p>
            <a:pPr marL="712788" indent="-4381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/>
                </a:solidFill>
              </a:rPr>
              <a:t>“</a:t>
            </a:r>
            <a:r>
              <a:rPr lang="es-CO" sz="1600" dirty="0" err="1">
                <a:solidFill>
                  <a:schemeClr val="tx1"/>
                </a:solidFill>
              </a:rPr>
              <a:t>teaches</a:t>
            </a:r>
            <a:r>
              <a:rPr lang="es-CO" sz="1600" dirty="0">
                <a:solidFill>
                  <a:schemeClr val="tx1"/>
                </a:solidFill>
              </a:rPr>
              <a:t>”                                                   “are”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Para mejores resultados, se debe corregir la posición de las palabras: adjetivo, nombre, verbo, </a:t>
            </a:r>
            <a:r>
              <a:rPr lang="es-CO" dirty="0" err="1"/>
              <a:t>etc</a:t>
            </a: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455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2F7F8AE6-B16E-4601-965D-852BF1C96BE2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Stemming vs Lemmatization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27F5CA-0594-4050-B692-80ECA2B8A880}"/>
              </a:ext>
            </a:extLst>
          </p:cNvPr>
          <p:cNvSpPr txBox="1"/>
          <p:nvPr/>
        </p:nvSpPr>
        <p:spPr>
          <a:xfrm>
            <a:off x="283374" y="1088546"/>
            <a:ext cx="87382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dirty="0"/>
              <a:t>Como se mencionó, </a:t>
            </a:r>
            <a:r>
              <a:rPr lang="es-CO" sz="1600" dirty="0" err="1"/>
              <a:t>lemmatization</a:t>
            </a:r>
            <a:r>
              <a:rPr lang="es-CO" sz="1600" dirty="0"/>
              <a:t> es un método más complejo y usualmente funciona mejor</a:t>
            </a:r>
          </a:p>
          <a:p>
            <a:pPr>
              <a:spcAft>
                <a:spcPts val="1200"/>
              </a:spcAft>
            </a:pPr>
            <a:endParaRPr lang="es-CO" sz="1600" dirty="0"/>
          </a:p>
          <a:p>
            <a:pPr>
              <a:spcAft>
                <a:spcPts val="1200"/>
              </a:spcAft>
            </a:pPr>
            <a:r>
              <a:rPr lang="es-CO" b="1" dirty="0"/>
              <a:t>Frase original: “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children</a:t>
            </a:r>
            <a:r>
              <a:rPr lang="es-CO" dirty="0"/>
              <a:t> are </a:t>
            </a:r>
            <a:r>
              <a:rPr lang="es-CO" dirty="0" err="1"/>
              <a:t>playing</a:t>
            </a:r>
            <a:r>
              <a:rPr lang="es-CO" dirty="0"/>
              <a:t> </a:t>
            </a:r>
            <a:r>
              <a:rPr lang="es-CO" dirty="0" err="1"/>
              <a:t>outside</a:t>
            </a:r>
            <a:r>
              <a:rPr lang="es-CO" dirty="0"/>
              <a:t>.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weather</a:t>
            </a:r>
            <a:r>
              <a:rPr lang="es-CO" dirty="0"/>
              <a:t> </a:t>
            </a:r>
            <a:r>
              <a:rPr lang="es-CO" dirty="0" err="1"/>
              <a:t>was</a:t>
            </a:r>
            <a:r>
              <a:rPr lang="es-CO" dirty="0"/>
              <a:t> </a:t>
            </a:r>
            <a:r>
              <a:rPr lang="es-CO" dirty="0" err="1"/>
              <a:t>better</a:t>
            </a:r>
            <a:r>
              <a:rPr lang="es-CO" dirty="0"/>
              <a:t> </a:t>
            </a:r>
            <a:r>
              <a:rPr lang="es-CO" dirty="0" err="1"/>
              <a:t>yesterday</a:t>
            </a:r>
            <a:r>
              <a:rPr lang="es-CO" b="1" dirty="0"/>
              <a:t>”</a:t>
            </a:r>
          </a:p>
          <a:p>
            <a:pPr marL="712788" indent="-347663">
              <a:spcAft>
                <a:spcPts val="1200"/>
              </a:spcAft>
              <a:buFontTx/>
              <a:buChar char="-"/>
            </a:pPr>
            <a:r>
              <a:rPr lang="es-CO" b="1" dirty="0" err="1"/>
              <a:t>Stemming</a:t>
            </a:r>
            <a:r>
              <a:rPr lang="es-CO" b="1" dirty="0"/>
              <a:t>: “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children</a:t>
            </a:r>
            <a:r>
              <a:rPr lang="es-CO" dirty="0"/>
              <a:t> are </a:t>
            </a:r>
            <a:r>
              <a:rPr lang="es-CO" b="1" dirty="0" err="1"/>
              <a:t>play</a:t>
            </a:r>
            <a:r>
              <a:rPr lang="es-CO" dirty="0"/>
              <a:t> </a:t>
            </a:r>
            <a:r>
              <a:rPr lang="es-CO" dirty="0" err="1"/>
              <a:t>outside</a:t>
            </a:r>
            <a:r>
              <a:rPr lang="es-CO" dirty="0"/>
              <a:t>.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weather</a:t>
            </a:r>
            <a:r>
              <a:rPr lang="es-CO" dirty="0"/>
              <a:t> </a:t>
            </a:r>
            <a:r>
              <a:rPr lang="es-CO" dirty="0" err="1"/>
              <a:t>was</a:t>
            </a:r>
            <a:r>
              <a:rPr lang="es-CO" dirty="0"/>
              <a:t> </a:t>
            </a:r>
            <a:r>
              <a:rPr lang="es-CO" dirty="0" err="1"/>
              <a:t>better</a:t>
            </a:r>
            <a:r>
              <a:rPr lang="es-CO" dirty="0"/>
              <a:t> </a:t>
            </a:r>
            <a:r>
              <a:rPr lang="es-CO" dirty="0" err="1"/>
              <a:t>yesterday</a:t>
            </a:r>
            <a:r>
              <a:rPr lang="es-CO" dirty="0"/>
              <a:t>”</a:t>
            </a:r>
          </a:p>
          <a:p>
            <a:pPr marL="712788" indent="-347663">
              <a:spcAft>
                <a:spcPts val="1200"/>
              </a:spcAft>
              <a:buFontTx/>
              <a:buChar char="-"/>
            </a:pPr>
            <a:r>
              <a:rPr lang="es-CO" b="1" dirty="0" err="1"/>
              <a:t>Lemmatization</a:t>
            </a:r>
            <a:r>
              <a:rPr lang="es-CO" b="1" dirty="0"/>
              <a:t>: </a:t>
            </a:r>
            <a:r>
              <a:rPr lang="es-CO" dirty="0"/>
              <a:t>“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b="1" dirty="0" err="1"/>
              <a:t>child</a:t>
            </a:r>
            <a:r>
              <a:rPr lang="es-CO" b="1" dirty="0"/>
              <a:t> be </a:t>
            </a:r>
            <a:r>
              <a:rPr lang="es-CO" b="1" dirty="0" err="1"/>
              <a:t>play</a:t>
            </a:r>
            <a:r>
              <a:rPr lang="es-CO" dirty="0"/>
              <a:t> </a:t>
            </a:r>
            <a:r>
              <a:rPr lang="es-CO" dirty="0" err="1"/>
              <a:t>outside</a:t>
            </a:r>
            <a:r>
              <a:rPr lang="es-CO" dirty="0"/>
              <a:t>.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weather</a:t>
            </a:r>
            <a:r>
              <a:rPr lang="es-CO" dirty="0"/>
              <a:t> </a:t>
            </a:r>
            <a:r>
              <a:rPr lang="es-CO" b="1" dirty="0"/>
              <a:t>be Good </a:t>
            </a:r>
            <a:r>
              <a:rPr lang="es-CO" b="1" dirty="0" err="1"/>
              <a:t>yesterday</a:t>
            </a:r>
            <a:r>
              <a:rPr lang="es-CO" dirty="0"/>
              <a:t>”</a:t>
            </a:r>
            <a:endParaRPr lang="es-CO" b="1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5189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6;p22">
            <a:extLst>
              <a:ext uri="{FF2B5EF4-FFF2-40B4-BE49-F238E27FC236}">
                <a16:creationId xmlns:a16="http://schemas.microsoft.com/office/drawing/2014/main" id="{B90BB06E-A0A0-1476-8781-DF2E64100D57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Bag of words - BoW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DECAC8-5937-4DC0-A59E-FF1B555B8EF8}"/>
              </a:ext>
            </a:extLst>
          </p:cNvPr>
          <p:cNvSpPr txBox="1"/>
          <p:nvPr/>
        </p:nvSpPr>
        <p:spPr>
          <a:xfrm>
            <a:off x="283374" y="1088546"/>
            <a:ext cx="87382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Bag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convierte texto en números</a:t>
            </a:r>
            <a:r>
              <a:rPr lang="es-CO" dirty="0"/>
              <a:t>:</a:t>
            </a:r>
          </a:p>
          <a:p>
            <a:pPr marL="712788" indent="-4381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Creando </a:t>
            </a:r>
            <a:r>
              <a:rPr lang="es-CO" b="1" dirty="0"/>
              <a:t>vocabulario </a:t>
            </a:r>
            <a:r>
              <a:rPr lang="es-CO" dirty="0"/>
              <a:t>de las palabras en todos los documentos</a:t>
            </a:r>
          </a:p>
          <a:p>
            <a:pPr marL="712788" indent="-4381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Calculando la ocurrencia de palabras:</a:t>
            </a:r>
          </a:p>
          <a:p>
            <a:pPr marL="1079500" indent="-3667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Binaria (presencia o no)</a:t>
            </a:r>
          </a:p>
          <a:p>
            <a:pPr marL="1079500" indent="-3667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Conteo de palabras</a:t>
            </a:r>
          </a:p>
          <a:p>
            <a:pPr marL="1079500" indent="-3667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Frecuencias</a:t>
            </a:r>
          </a:p>
          <a:p>
            <a:pPr marL="987425" indent="-274638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558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6;p22">
            <a:extLst>
              <a:ext uri="{FF2B5EF4-FFF2-40B4-BE49-F238E27FC236}">
                <a16:creationId xmlns:a16="http://schemas.microsoft.com/office/drawing/2014/main" id="{DD01C883-7FDE-4A2C-A7DB-0BAAA5DB3CBB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Bag of words - BoW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4EBE98-28FF-424B-A210-6EBDBAE6EBE4}"/>
              </a:ext>
            </a:extLst>
          </p:cNvPr>
          <p:cNvSpPr txBox="1"/>
          <p:nvPr/>
        </p:nvSpPr>
        <p:spPr>
          <a:xfrm>
            <a:off x="283374" y="1088546"/>
            <a:ext cx="87382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dirty="0"/>
              <a:t>Ejemplo usando conteo de palabras</a:t>
            </a:r>
          </a:p>
          <a:p>
            <a:pPr>
              <a:spcAft>
                <a:spcPts val="1200"/>
              </a:spcAft>
            </a:pPr>
            <a:endParaRPr lang="es-CO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775ED6-D7BB-439F-845E-F0F0908E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0" y="1860957"/>
            <a:ext cx="6992326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890604EA-DDD1-4C23-9B28-9AB40471E150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Term frequency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32A37C-4381-4C9A-B777-4AEA2F9F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0" y="2571750"/>
            <a:ext cx="6754168" cy="19433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16A472-39C6-485F-8D38-2495EBE2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93" y="1728451"/>
            <a:ext cx="4925112" cy="52394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4BE6A97-E1E1-4658-9A82-03509DA5BE47}"/>
              </a:ext>
            </a:extLst>
          </p:cNvPr>
          <p:cNvSpPr txBox="1"/>
          <p:nvPr/>
        </p:nvSpPr>
        <p:spPr>
          <a:xfrm>
            <a:off x="283374" y="1088546"/>
            <a:ext cx="8738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Term</a:t>
            </a:r>
            <a:r>
              <a:rPr lang="es-ES" dirty="0"/>
              <a:t> </a:t>
            </a:r>
            <a:r>
              <a:rPr lang="es-ES" dirty="0" err="1"/>
              <a:t>frequency</a:t>
            </a:r>
            <a:r>
              <a:rPr lang="es-ES" dirty="0"/>
              <a:t> (</a:t>
            </a:r>
            <a:r>
              <a:rPr lang="es-ES" dirty="0" err="1"/>
              <a:t>tf</a:t>
            </a:r>
            <a:r>
              <a:rPr lang="es-ES" dirty="0"/>
              <a:t>): Incrementa el peso para palabras comunes en un documento</a:t>
            </a:r>
          </a:p>
        </p:txBody>
      </p:sp>
    </p:spTree>
    <p:extLst>
      <p:ext uri="{BB962C8B-B14F-4D97-AF65-F5344CB8AC3E}">
        <p14:creationId xmlns:p14="http://schemas.microsoft.com/office/powerpoint/2010/main" val="460538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87EB3ED4-918D-4147-AE26-FF17B6CDB4F5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Inverse Document Frequency (IDF)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ACEAAD-57EB-464D-B9A5-05BC0A5B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1459347"/>
            <a:ext cx="2838846" cy="28007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44C1C0-BF69-45EA-93A9-A73B425C2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84" y="3049854"/>
            <a:ext cx="4296375" cy="12765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B2815B-ABF8-4CC6-AAC0-8D5384B3E1A6}"/>
              </a:ext>
            </a:extLst>
          </p:cNvPr>
          <p:cNvSpPr txBox="1"/>
          <p:nvPr/>
        </p:nvSpPr>
        <p:spPr>
          <a:xfrm>
            <a:off x="3830398" y="1619325"/>
            <a:ext cx="5191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Inverse </a:t>
            </a:r>
            <a:r>
              <a:rPr lang="es-ES" b="1" dirty="0" err="1"/>
              <a:t>document</a:t>
            </a:r>
            <a:r>
              <a:rPr lang="es-ES" b="1" dirty="0"/>
              <a:t> </a:t>
            </a:r>
            <a:r>
              <a:rPr lang="es-ES" b="1" dirty="0" err="1"/>
              <a:t>frequency</a:t>
            </a:r>
            <a:r>
              <a:rPr lang="es-ES" b="1" dirty="0"/>
              <a:t> </a:t>
            </a:r>
            <a:r>
              <a:rPr lang="es-ES" dirty="0"/>
              <a:t>disminuye los pesos de palabras comúnmente usadas y aumenta pesos para palabras raras en el vocabulario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2015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E0B8BCFE-7C7E-490C-8132-5830BE33BF7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Term Freq – Inverse Doc Freq (TF-IDF)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9AC1AC-12FA-4C9D-9485-F75D162185FC}"/>
              </a:ext>
            </a:extLst>
          </p:cNvPr>
          <p:cNvSpPr txBox="1"/>
          <p:nvPr/>
        </p:nvSpPr>
        <p:spPr>
          <a:xfrm>
            <a:off x="283374" y="1088546"/>
            <a:ext cx="8738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b="1" dirty="0" err="1"/>
              <a:t>Term</a:t>
            </a:r>
            <a:r>
              <a:rPr lang="es-ES" b="1" dirty="0"/>
              <a:t> </a:t>
            </a:r>
            <a:r>
              <a:rPr lang="es-ES" b="1" dirty="0" err="1"/>
              <a:t>Freq</a:t>
            </a:r>
            <a:r>
              <a:rPr lang="es-ES" b="1" dirty="0"/>
              <a:t>. Inverse Doc. </a:t>
            </a:r>
            <a:r>
              <a:rPr lang="es-ES" b="1" dirty="0" err="1"/>
              <a:t>Freq</a:t>
            </a:r>
            <a:r>
              <a:rPr lang="es-ES" b="1" dirty="0"/>
              <a:t> (TF-IDF): </a:t>
            </a:r>
            <a:r>
              <a:rPr lang="es-ES" dirty="0"/>
              <a:t>Combina </a:t>
            </a:r>
            <a:r>
              <a:rPr lang="es-ES" dirty="0" err="1"/>
              <a:t>term</a:t>
            </a:r>
            <a:r>
              <a:rPr lang="es-ES" dirty="0"/>
              <a:t> </a:t>
            </a:r>
            <a:r>
              <a:rPr lang="es-ES" dirty="0" err="1"/>
              <a:t>frequency</a:t>
            </a:r>
            <a:r>
              <a:rPr lang="es-ES" dirty="0"/>
              <a:t> e inverse </a:t>
            </a:r>
            <a:r>
              <a:rPr lang="es-ES" dirty="0" err="1"/>
              <a:t>document</a:t>
            </a:r>
            <a:r>
              <a:rPr lang="es-ES" dirty="0"/>
              <a:t> </a:t>
            </a:r>
            <a:r>
              <a:rPr lang="es-ES" dirty="0" err="1"/>
              <a:t>frequency</a:t>
            </a:r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A4BC09-349E-43CF-9BDD-9DB7E108D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21" y="1830148"/>
            <a:ext cx="685895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0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B8BC38-70F0-49C5-9CAE-47524C21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5" y="2638754"/>
            <a:ext cx="7659169" cy="1505160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7C41C1E5-9ED5-4B29-8204-7E6CC5CF51B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N-gramas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B04652-95BE-40C3-AA95-CA011594C8C1}"/>
              </a:ext>
            </a:extLst>
          </p:cNvPr>
          <p:cNvSpPr txBox="1"/>
          <p:nvPr/>
        </p:nvSpPr>
        <p:spPr>
          <a:xfrm>
            <a:off x="283374" y="1088546"/>
            <a:ext cx="87382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N-grama: </a:t>
            </a:r>
            <a:r>
              <a:rPr lang="es-ES" dirty="0"/>
              <a:t>Un n-</a:t>
            </a:r>
            <a:r>
              <a:rPr lang="es-ES" dirty="0" err="1"/>
              <a:t>ghrama</a:t>
            </a:r>
            <a:r>
              <a:rPr lang="es-ES" dirty="0"/>
              <a:t> es una secuencia de n tokens de un texto</a:t>
            </a:r>
          </a:p>
          <a:p>
            <a:pPr marL="180975" indent="-1809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Podemos incluir los n-gramas en nuestros otros métodos de frecuencia de palabras y/o documentos</a:t>
            </a:r>
          </a:p>
        </p:txBody>
      </p:sp>
    </p:spTree>
    <p:extLst>
      <p:ext uri="{BB962C8B-B14F-4D97-AF65-F5344CB8AC3E}">
        <p14:creationId xmlns:p14="http://schemas.microsoft.com/office/powerpoint/2010/main" val="67605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23AD0247-1046-4653-8B06-31C1DE27988F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Word vectors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7A6FC9B-D252-4417-A41E-1A04C34301BB}"/>
                  </a:ext>
                </a:extLst>
              </p:cNvPr>
              <p:cNvSpPr txBox="1"/>
              <p:nvPr/>
            </p:nvSpPr>
            <p:spPr>
              <a:xfrm>
                <a:off x="283374" y="1088546"/>
                <a:ext cx="428862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b="1" dirty="0" err="1"/>
                  <a:t>One-hot</a:t>
                </a:r>
                <a:r>
                  <a:rPr lang="es-ES" b="1" dirty="0"/>
                  <a:t> </a:t>
                </a:r>
                <a:r>
                  <a:rPr lang="es-ES" b="1" dirty="0" err="1"/>
                  <a:t>encoding</a:t>
                </a:r>
                <a:endParaRPr lang="es-ES" b="1" dirty="0"/>
              </a:p>
              <a:p>
                <a:pPr marL="438150" indent="-255588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One-hot-encoding</a:t>
                </a:r>
                <a:r>
                  <a:rPr lang="es-ES" dirty="0"/>
                  <a:t> mapea cada palabra a un vector de tamaño fijo</a:t>
                </a:r>
              </a:p>
              <a:p>
                <a:pPr marL="438150" indent="-255588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Estos vectores solo contienen información de identidad, sin contenido semántico</a:t>
                </a:r>
              </a:p>
              <a:p>
                <a:pPr marL="182563" indent="-182563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Producto punto</a:t>
                </a:r>
              </a:p>
              <a:p>
                <a:pPr marL="438150" indent="-255588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&gt; = 0</m:t>
                    </m:r>
                  </m:oMath>
                </a14:m>
                <a:endParaRPr lang="es-ES" dirty="0"/>
              </a:p>
              <a:p>
                <a:pPr marL="438150" indent="-255588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7A6FC9B-D252-4417-A41E-1A04C3430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4" y="1088546"/>
                <a:ext cx="4288626" cy="2585323"/>
              </a:xfrm>
              <a:prstGeom prst="rect">
                <a:avLst/>
              </a:prstGeom>
              <a:blipFill>
                <a:blip r:embed="rId2"/>
                <a:stretch>
                  <a:fillRect l="-142" t="-47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6619F6D-358C-4535-852E-82969F33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1391"/>
            <a:ext cx="3558173" cy="2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6CD350D-2034-F4F0-116D-58208887431B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Preprocesamiento de texto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0B5F75-5572-7BFB-B9BF-8618238A4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61" y="1088546"/>
            <a:ext cx="6382078" cy="35752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C960A5-058D-69F3-23D0-8D7354350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16" y="4544088"/>
            <a:ext cx="2305168" cy="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5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DDDE458D-ADC8-4FA6-9409-68F00142AC5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Word2vec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995D44A-90F7-4663-BA31-28E78392251E}"/>
                  </a:ext>
                </a:extLst>
              </p:cNvPr>
              <p:cNvSpPr txBox="1"/>
              <p:nvPr/>
            </p:nvSpPr>
            <p:spPr>
              <a:xfrm>
                <a:off x="283374" y="1088546"/>
                <a:ext cx="4288626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Aprender un vector “</a:t>
                </a:r>
                <a:r>
                  <a:rPr lang="es-ES" dirty="0" err="1"/>
                  <a:t>embedding</a:t>
                </a:r>
                <a:r>
                  <a:rPr lang="es-ES" dirty="0"/>
                  <a:t>” para cada palabra</a:t>
                </a:r>
              </a:p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Construye un modelo de probabilidad</a:t>
                </a:r>
              </a:p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Utiliza el producto punto para medir </a:t>
                </a:r>
                <a:r>
                  <a:rPr lang="es-ES" dirty="0" err="1"/>
                  <a:t>similaridad</a:t>
                </a:r>
                <a:r>
                  <a:rPr lang="es-ES" dirty="0"/>
                  <a:t>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ES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 dirty="0" smtClean="0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ES" i="1" dirty="0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s-ES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i="1" dirty="0" smtClean="0">
                          <a:latin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s-ES" dirty="0"/>
              </a:p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438150" indent="-255588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995D44A-90F7-4663-BA31-28E783922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4" y="1088546"/>
                <a:ext cx="4288626" cy="2739211"/>
              </a:xfrm>
              <a:prstGeom prst="rect">
                <a:avLst/>
              </a:prstGeom>
              <a:blipFill>
                <a:blip r:embed="rId2"/>
                <a:stretch>
                  <a:fillRect l="-142" t="-44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1DED1684-48F2-4B35-BA98-B0913D6F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1391"/>
            <a:ext cx="3558173" cy="2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0FF2FBA8-E145-4223-907B-7A7B67FA0A39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Word2vec – skip-gram 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3A911CC8-3E76-4565-8C8D-F13ECF9F9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189" y="1156843"/>
            <a:ext cx="2819400" cy="1854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0EA5D5-8B2A-4FEC-9A94-BCC4774FD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79" y="1552433"/>
            <a:ext cx="3410426" cy="10193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4602CCA-7EDF-482E-B514-7BF50FCD8596}"/>
                  </a:ext>
                </a:extLst>
              </p:cNvPr>
              <p:cNvSpPr txBox="1"/>
              <p:nvPr/>
            </p:nvSpPr>
            <p:spPr>
              <a:xfrm>
                <a:off x="291514" y="3114992"/>
                <a:ext cx="7488232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Una palabra se puede utilizar para generar las palabras que la rodean</a:t>
                </a:r>
              </a:p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Dada la palabra central, las palabras del contexto se generan de forma independiente</a:t>
                </a:r>
              </a:p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180975" indent="-180975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438150" indent="-255588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4602CCA-7EDF-482E-B514-7BF50FCD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4" y="3114992"/>
                <a:ext cx="7488232" cy="2523768"/>
              </a:xfrm>
              <a:prstGeom prst="rect">
                <a:avLst/>
              </a:prstGeom>
              <a:blipFill>
                <a:blip r:embed="rId5"/>
                <a:stretch>
                  <a:fillRect l="-163" t="-4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396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C16FAF95-60D2-4BAC-AABF-0A0F063B1311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Word2vec – detalles 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3C5A3F-215D-4169-B32F-0627EF808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79" y="1261879"/>
            <a:ext cx="6925642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2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FAD29C-E596-AFC7-6886-A6AE7B23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91" y="1459347"/>
            <a:ext cx="6521785" cy="2819545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13510E34-538F-CCE3-C1FD-A04F0C5BD18A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Preprocesamiento de texto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3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7806A1B2-78BA-5706-9DDD-993F252CE468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Preprocesamiento de texto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FBA7D3-F22D-CBCA-1833-A23916A31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9" y="1101649"/>
            <a:ext cx="4305521" cy="29402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6802B85-E40D-4509-ADF3-37165DC01233}"/>
              </a:ext>
            </a:extLst>
          </p:cNvPr>
          <p:cNvSpPr txBox="1"/>
          <p:nvPr/>
        </p:nvSpPr>
        <p:spPr>
          <a:xfrm>
            <a:off x="5313602" y="2195660"/>
            <a:ext cx="25956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s-CO" dirty="0"/>
              <a:t>Bag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words</a:t>
            </a:r>
            <a:endParaRPr lang="es-CO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s-CO" dirty="0" err="1"/>
              <a:t>Embeddings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5718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823C4F5-C71A-41DB-83FD-4EF539AD6146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Términos comunes en NLP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7AE7FB-DBF8-4BCF-8788-F5BA1D3F64D7}"/>
              </a:ext>
            </a:extLst>
          </p:cNvPr>
          <p:cNvSpPr txBox="1"/>
          <p:nvPr/>
        </p:nvSpPr>
        <p:spPr>
          <a:xfrm>
            <a:off x="283374" y="1088546"/>
            <a:ext cx="836743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b="1" dirty="0"/>
              <a:t>Corpus: </a:t>
            </a:r>
            <a:r>
              <a:rPr lang="es-CO" sz="1600" dirty="0"/>
              <a:t>Colección de palabras o frases – pueden venir de diferentes fuentes: documentos, páginas web, bases de datos</a:t>
            </a:r>
          </a:p>
          <a:p>
            <a:pPr>
              <a:spcAft>
                <a:spcPts val="1200"/>
              </a:spcAft>
            </a:pPr>
            <a:endParaRPr lang="es-CO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 err="1"/>
              <a:t>Common</a:t>
            </a:r>
            <a:r>
              <a:rPr lang="es-CO" sz="1600" dirty="0"/>
              <a:t> Crawl Corpus: web crawl data </a:t>
            </a:r>
            <a:r>
              <a:rPr lang="es-CO" sz="1600" dirty="0" err="1"/>
              <a:t>composed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</a:t>
            </a:r>
            <a:r>
              <a:rPr lang="es-CO" sz="1600" dirty="0" err="1"/>
              <a:t>over</a:t>
            </a:r>
            <a:r>
              <a:rPr lang="es-CO" sz="1600" dirty="0"/>
              <a:t> 5 </a:t>
            </a:r>
            <a:r>
              <a:rPr lang="es-CO" sz="1600" dirty="0" err="1"/>
              <a:t>billion</a:t>
            </a:r>
            <a:r>
              <a:rPr lang="es-CO" sz="1600" dirty="0"/>
              <a:t> web </a:t>
            </a:r>
            <a:r>
              <a:rPr lang="es-CO" sz="1600" dirty="0" err="1"/>
              <a:t>pages</a:t>
            </a:r>
            <a:r>
              <a:rPr lang="es-CO" sz="1600" dirty="0"/>
              <a:t> (541 TB)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/>
              <a:t>Reddit </a:t>
            </a:r>
            <a:r>
              <a:rPr lang="es-CO" sz="1600" dirty="0" err="1"/>
              <a:t>Submission</a:t>
            </a:r>
            <a:r>
              <a:rPr lang="es-CO" sz="1600" dirty="0"/>
              <a:t> Corpus: </a:t>
            </a:r>
            <a:r>
              <a:rPr lang="es-CO" sz="1600" dirty="0" err="1"/>
              <a:t>publicly</a:t>
            </a:r>
            <a:r>
              <a:rPr lang="es-CO" sz="1600" dirty="0"/>
              <a:t> </a:t>
            </a:r>
            <a:r>
              <a:rPr lang="es-CO" sz="1600" dirty="0" err="1"/>
              <a:t>available</a:t>
            </a:r>
            <a:r>
              <a:rPr lang="es-CO" sz="1600" dirty="0"/>
              <a:t> Reddit </a:t>
            </a:r>
            <a:r>
              <a:rPr lang="es-CO" sz="1600" dirty="0" err="1"/>
              <a:t>submissions</a:t>
            </a:r>
            <a:r>
              <a:rPr lang="es-CO" sz="1600" dirty="0"/>
              <a:t> (42 GB)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/>
              <a:t>Wikipedia XML Data: complete </a:t>
            </a:r>
            <a:r>
              <a:rPr lang="es-CO" sz="1600" dirty="0" err="1"/>
              <a:t>copy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</a:t>
            </a:r>
            <a:r>
              <a:rPr lang="es-CO" sz="1600" dirty="0" err="1"/>
              <a:t>all</a:t>
            </a:r>
            <a:r>
              <a:rPr lang="es-CO" sz="1600" dirty="0"/>
              <a:t> Wikimedia wikis, in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form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</a:t>
            </a:r>
            <a:r>
              <a:rPr lang="es-CO" sz="1600" dirty="0" err="1"/>
              <a:t>wikitext</a:t>
            </a:r>
            <a:r>
              <a:rPr lang="es-CO" sz="1600" dirty="0"/>
              <a:t> </a:t>
            </a:r>
            <a:r>
              <a:rPr lang="es-CO" sz="1600" dirty="0" err="1"/>
              <a:t>source</a:t>
            </a:r>
            <a:r>
              <a:rPr lang="es-CO" sz="1600" dirty="0"/>
              <a:t> and </a:t>
            </a:r>
            <a:r>
              <a:rPr lang="es-CO" sz="1600" dirty="0" err="1"/>
              <a:t>metadata</a:t>
            </a:r>
            <a:r>
              <a:rPr lang="es-CO" sz="1600" dirty="0"/>
              <a:t> </a:t>
            </a:r>
            <a:r>
              <a:rPr lang="es-CO" sz="1600" dirty="0" err="1"/>
              <a:t>embedded</a:t>
            </a:r>
            <a:r>
              <a:rPr lang="es-CO" sz="1600" dirty="0"/>
              <a:t> in XML. (500 GB)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/>
              <a:t>Etc.</a:t>
            </a:r>
          </a:p>
          <a:p>
            <a:pPr>
              <a:spcAft>
                <a:spcPts val="1200"/>
              </a:spcAft>
            </a:pPr>
            <a:endParaRPr lang="es-CO" sz="1600" dirty="0"/>
          </a:p>
          <a:p>
            <a:pPr>
              <a:spcAft>
                <a:spcPts val="1200"/>
              </a:spcAft>
            </a:pPr>
            <a:endParaRPr lang="es-CO" sz="1600" b="1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4443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B0739088-26B3-4570-A139-2E00ACD86A8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Términos comunes en NLP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13679C-10E4-4B35-8AD2-020A0D0EDF64}"/>
              </a:ext>
            </a:extLst>
          </p:cNvPr>
          <p:cNvSpPr txBox="1"/>
          <p:nvPr/>
        </p:nvSpPr>
        <p:spPr>
          <a:xfrm>
            <a:off x="283374" y="1088546"/>
            <a:ext cx="54010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b="1" dirty="0"/>
              <a:t>Token: </a:t>
            </a:r>
            <a:r>
              <a:rPr lang="es-CO" sz="1600" dirty="0"/>
              <a:t>Palabras o frases extraídas de los documentos:</a:t>
            </a:r>
          </a:p>
          <a:p>
            <a:pPr>
              <a:spcAft>
                <a:spcPts val="1200"/>
              </a:spcAft>
            </a:pPr>
            <a:r>
              <a:rPr lang="es-CO" sz="1600" b="1" dirty="0" err="1"/>
              <a:t>Feature</a:t>
            </a:r>
            <a:r>
              <a:rPr lang="es-CO" sz="1600" b="1" dirty="0"/>
              <a:t> vector: </a:t>
            </a:r>
            <a:r>
              <a:rPr lang="es-CO" sz="1600" dirty="0"/>
              <a:t>Arreglo numérico que los modelos de ML usan para caracterizar los tokens </a:t>
            </a:r>
          </a:p>
          <a:p>
            <a:pPr>
              <a:spcAft>
                <a:spcPts val="1200"/>
              </a:spcAft>
            </a:pPr>
            <a:endParaRPr lang="es-CO" sz="1600" dirty="0"/>
          </a:p>
          <a:p>
            <a:pPr>
              <a:spcAft>
                <a:spcPts val="1200"/>
              </a:spcAft>
            </a:pPr>
            <a:endParaRPr lang="es-CO" sz="1600" dirty="0"/>
          </a:p>
          <a:p>
            <a:pPr>
              <a:spcAft>
                <a:spcPts val="1200"/>
              </a:spcAft>
            </a:pPr>
            <a:endParaRPr lang="es-CO" sz="1600" dirty="0"/>
          </a:p>
          <a:p>
            <a:pPr>
              <a:spcAft>
                <a:spcPts val="1200"/>
              </a:spcAft>
            </a:pPr>
            <a:endParaRPr lang="es-CO" sz="1600" b="1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D781CE-63AB-44D3-AC1B-0A30F08D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403" y="1054550"/>
            <a:ext cx="2137210" cy="1517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5148A6-8098-46B9-824B-98BC1C85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90" y="2200949"/>
            <a:ext cx="3600953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5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667F0B42-B4B3-4D8C-847A-B73E44CE5135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Machine Learning con texto (NLP)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E28119-00C7-4CB0-B329-5007F6EF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91" y="1830148"/>
            <a:ext cx="738290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41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CC8C77F7-9F10-4F5C-B6BB-9ABB667A72B4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Tokenización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E2794F-D24C-4B90-8A0D-00D774D82083}"/>
              </a:ext>
            </a:extLst>
          </p:cNvPr>
          <p:cNvSpPr txBox="1"/>
          <p:nvPr/>
        </p:nvSpPr>
        <p:spPr>
          <a:xfrm>
            <a:off x="283374" y="1088546"/>
            <a:ext cx="7996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dirty="0"/>
              <a:t>Divide el texto/documento en partes pequeñas con espacios en blanco y puntuaciones  </a:t>
            </a: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60FC07-E2E4-47B6-84C1-61492DCC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42" y="1751136"/>
            <a:ext cx="6916115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7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247A68C-4BAE-40F1-915C-FE9C42E58036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Remoción de stop words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A195A6-EB13-4BE0-88C1-654CBAE6D584}"/>
              </a:ext>
            </a:extLst>
          </p:cNvPr>
          <p:cNvSpPr txBox="1"/>
          <p:nvPr/>
        </p:nvSpPr>
        <p:spPr>
          <a:xfrm>
            <a:off x="283374" y="1088546"/>
            <a:ext cx="83674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b="1" dirty="0"/>
              <a:t>Stop </a:t>
            </a:r>
            <a:r>
              <a:rPr lang="es-CO" sz="1600" b="1" dirty="0" err="1"/>
              <a:t>words</a:t>
            </a:r>
            <a:r>
              <a:rPr lang="es-CO" sz="1600" b="1" dirty="0"/>
              <a:t>: </a:t>
            </a:r>
            <a:r>
              <a:rPr lang="es-CO" sz="1600" dirty="0"/>
              <a:t>Palabras que aparecen frecuentemente en textos pero no contribuyen mucho al significado de las oraciones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/>
              <a:t>Stop </a:t>
            </a:r>
            <a:r>
              <a:rPr lang="es-CO" sz="1600" dirty="0" err="1"/>
              <a:t>words</a:t>
            </a:r>
            <a:r>
              <a:rPr lang="es-CO" sz="1600" dirty="0"/>
              <a:t> comunes (eng): “a”, “</a:t>
            </a:r>
            <a:r>
              <a:rPr lang="es-CO" sz="1600" dirty="0" err="1"/>
              <a:t>the</a:t>
            </a:r>
            <a:r>
              <a:rPr lang="es-CO" sz="1600" dirty="0"/>
              <a:t>”, “so”, “</a:t>
            </a:r>
            <a:r>
              <a:rPr lang="es-CO" sz="1600" dirty="0" err="1"/>
              <a:t>is</a:t>
            </a:r>
            <a:r>
              <a:rPr lang="es-CO" sz="1600" dirty="0"/>
              <a:t>”, “</a:t>
            </a:r>
            <a:r>
              <a:rPr lang="es-CO" sz="1600" dirty="0" err="1"/>
              <a:t>it</a:t>
            </a:r>
            <a:r>
              <a:rPr lang="es-CO" sz="1600" dirty="0"/>
              <a:t>”, “at”, “in”, “</a:t>
            </a:r>
            <a:r>
              <a:rPr lang="es-CO" sz="1600" dirty="0" err="1"/>
              <a:t>this</a:t>
            </a:r>
            <a:r>
              <a:rPr lang="es-CO" sz="1600" dirty="0"/>
              <a:t>”, “</a:t>
            </a:r>
            <a:r>
              <a:rPr lang="es-CO" sz="1600" dirty="0" err="1"/>
              <a:t>there</a:t>
            </a:r>
            <a:r>
              <a:rPr lang="es-CO" sz="1600" dirty="0"/>
              <a:t>”, “</a:t>
            </a:r>
            <a:r>
              <a:rPr lang="es-CO" sz="1600" dirty="0" err="1"/>
              <a:t>that</a:t>
            </a:r>
            <a:r>
              <a:rPr lang="es-CO" sz="1600" dirty="0"/>
              <a:t>”, “</a:t>
            </a:r>
            <a:r>
              <a:rPr lang="es-CO" sz="1600" dirty="0" err="1"/>
              <a:t>my</a:t>
            </a:r>
            <a:r>
              <a:rPr lang="es-CO" sz="1600" dirty="0"/>
              <a:t>” </a:t>
            </a: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A6CBB3-B61E-42EB-89EA-BD8C9BF3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91" y="2200949"/>
            <a:ext cx="697327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845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Eafi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Eafit" id="{09A1FEDD-FD90-45E3-B814-1466AAC67C6F}" vid="{EC9E961C-D0DD-48BE-A67E-E9433C482F9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TemaEafit</Template>
  <TotalTime>8447</TotalTime>
  <Words>663</Words>
  <Application>Microsoft Office PowerPoint</Application>
  <PresentationFormat>Presentación en pantalla (16:9)</PresentationFormat>
  <Paragraphs>88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Calibri</vt:lpstr>
      <vt:lpstr>Arial</vt:lpstr>
      <vt:lpstr>Nunito Sans ExtraBold</vt:lpstr>
      <vt:lpstr>Cambria Math</vt:lpstr>
      <vt:lpstr>TemaEafit</vt:lpstr>
      <vt:lpstr>Preprocesamiento de texto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automático de cero a uno  </dc:title>
  <cp:lastModifiedBy>Juan David Martinez Vargas</cp:lastModifiedBy>
  <cp:revision>18</cp:revision>
  <dcterms:modified xsi:type="dcterms:W3CDTF">2023-08-31T20:10:43Z</dcterms:modified>
</cp:coreProperties>
</file>